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32918400" cy="43891200"/>
  <p:notesSz cx="6858000" cy="9144000"/>
  <p:defaultTextStyle>
    <a:defPPr>
      <a:defRPr lang="en-US"/>
    </a:defPPr>
    <a:lvl1pPr algn="l" rtl="0" fontAlgn="base">
      <a:spcBef>
        <a:spcPct val="0"/>
      </a:spcBef>
      <a:spcAft>
        <a:spcPct val="0"/>
      </a:spcAft>
      <a:defRPr sz="2400" kern="1200">
        <a:solidFill>
          <a:srgbClr val="FFFF00"/>
        </a:solidFill>
        <a:latin typeface="Times New Roman" pitchFamily="18" charset="0"/>
        <a:ea typeface="MS PGothic" pitchFamily="34" charset="-128"/>
        <a:cs typeface="+mn-cs"/>
      </a:defRPr>
    </a:lvl1pPr>
    <a:lvl2pPr marL="457200" algn="l" rtl="0" fontAlgn="base">
      <a:spcBef>
        <a:spcPct val="0"/>
      </a:spcBef>
      <a:spcAft>
        <a:spcPct val="0"/>
      </a:spcAft>
      <a:defRPr sz="2400" kern="1200">
        <a:solidFill>
          <a:srgbClr val="FFFF00"/>
        </a:solidFill>
        <a:latin typeface="Times New Roman" pitchFamily="18" charset="0"/>
        <a:ea typeface="MS PGothic" pitchFamily="34" charset="-128"/>
        <a:cs typeface="+mn-cs"/>
      </a:defRPr>
    </a:lvl2pPr>
    <a:lvl3pPr marL="914400" algn="l" rtl="0" fontAlgn="base">
      <a:spcBef>
        <a:spcPct val="0"/>
      </a:spcBef>
      <a:spcAft>
        <a:spcPct val="0"/>
      </a:spcAft>
      <a:defRPr sz="2400" kern="1200">
        <a:solidFill>
          <a:srgbClr val="FFFF00"/>
        </a:solidFill>
        <a:latin typeface="Times New Roman" pitchFamily="18" charset="0"/>
        <a:ea typeface="MS PGothic" pitchFamily="34" charset="-128"/>
        <a:cs typeface="+mn-cs"/>
      </a:defRPr>
    </a:lvl3pPr>
    <a:lvl4pPr marL="1371600" algn="l" rtl="0" fontAlgn="base">
      <a:spcBef>
        <a:spcPct val="0"/>
      </a:spcBef>
      <a:spcAft>
        <a:spcPct val="0"/>
      </a:spcAft>
      <a:defRPr sz="2400" kern="1200">
        <a:solidFill>
          <a:srgbClr val="FFFF00"/>
        </a:solidFill>
        <a:latin typeface="Times New Roman" pitchFamily="18" charset="0"/>
        <a:ea typeface="MS PGothic" pitchFamily="34" charset="-128"/>
        <a:cs typeface="+mn-cs"/>
      </a:defRPr>
    </a:lvl4pPr>
    <a:lvl5pPr marL="1828800" algn="l" rtl="0" fontAlgn="base">
      <a:spcBef>
        <a:spcPct val="0"/>
      </a:spcBef>
      <a:spcAft>
        <a:spcPct val="0"/>
      </a:spcAft>
      <a:defRPr sz="2400" kern="1200">
        <a:solidFill>
          <a:srgbClr val="FFFF00"/>
        </a:solidFill>
        <a:latin typeface="Times New Roman" pitchFamily="18" charset="0"/>
        <a:ea typeface="MS PGothic" pitchFamily="34" charset="-128"/>
        <a:cs typeface="+mn-cs"/>
      </a:defRPr>
    </a:lvl5pPr>
    <a:lvl6pPr marL="2286000" algn="l" defTabSz="914400" rtl="0" eaLnBrk="1" latinLnBrk="0" hangingPunct="1">
      <a:defRPr sz="2400" kern="1200">
        <a:solidFill>
          <a:srgbClr val="FFFF00"/>
        </a:solidFill>
        <a:latin typeface="Times New Roman" pitchFamily="18" charset="0"/>
        <a:ea typeface="MS PGothic" pitchFamily="34" charset="-128"/>
        <a:cs typeface="+mn-cs"/>
      </a:defRPr>
    </a:lvl6pPr>
    <a:lvl7pPr marL="2743200" algn="l" defTabSz="914400" rtl="0" eaLnBrk="1" latinLnBrk="0" hangingPunct="1">
      <a:defRPr sz="2400" kern="1200">
        <a:solidFill>
          <a:srgbClr val="FFFF00"/>
        </a:solidFill>
        <a:latin typeface="Times New Roman" pitchFamily="18" charset="0"/>
        <a:ea typeface="MS PGothic" pitchFamily="34" charset="-128"/>
        <a:cs typeface="+mn-cs"/>
      </a:defRPr>
    </a:lvl7pPr>
    <a:lvl8pPr marL="3200400" algn="l" defTabSz="914400" rtl="0" eaLnBrk="1" latinLnBrk="0" hangingPunct="1">
      <a:defRPr sz="2400" kern="1200">
        <a:solidFill>
          <a:srgbClr val="FFFF00"/>
        </a:solidFill>
        <a:latin typeface="Times New Roman" pitchFamily="18" charset="0"/>
        <a:ea typeface="MS PGothic" pitchFamily="34" charset="-128"/>
        <a:cs typeface="+mn-cs"/>
      </a:defRPr>
    </a:lvl8pPr>
    <a:lvl9pPr marL="3657600" algn="l" defTabSz="914400" rtl="0" eaLnBrk="1" latinLnBrk="0" hangingPunct="1">
      <a:defRPr sz="2400" kern="1200">
        <a:solidFill>
          <a:srgbClr val="FFFF00"/>
        </a:solidFill>
        <a:latin typeface="Times New Roman" pitchFamily="18" charset="0"/>
        <a:ea typeface="MS PGothic" pitchFamily="34" charset="-128"/>
        <a:cs typeface="+mn-cs"/>
      </a:defRPr>
    </a:lvl9pPr>
  </p:defaultTextStyle>
  <p:extLst>
    <p:ext uri="{EFAFB233-063F-42B5-8137-9DF3F51BA10A}">
      <p15:sldGuideLst xmlns:p15="http://schemas.microsoft.com/office/powerpoint/2012/main">
        <p15:guide id="1" orient="horz" pos="13824">
          <p15:clr>
            <a:srgbClr val="A4A3A4"/>
          </p15:clr>
        </p15:guide>
        <p15:guide id="2"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47"/>
    <a:srgbClr val="FFFF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29" autoAdjust="0"/>
  </p:normalViewPr>
  <p:slideViewPr>
    <p:cSldViewPr>
      <p:cViewPr>
        <p:scale>
          <a:sx n="30" d="100"/>
          <a:sy n="30" d="100"/>
        </p:scale>
        <p:origin x="72" y="36"/>
      </p:cViewPr>
      <p:guideLst>
        <p:guide orient="horz" pos="13824"/>
        <p:guide pos="10368"/>
      </p:guideLst>
    </p:cSldViewPr>
  </p:slideViewPr>
  <p:outlineViewPr>
    <p:cViewPr>
      <p:scale>
        <a:sx n="33" d="100"/>
        <a:sy n="33" d="100"/>
      </p:scale>
      <p:origin x="0" y="0"/>
    </p:cViewPr>
  </p:outlineViewPr>
  <p:notesTextViewPr>
    <p:cViewPr>
      <p:scale>
        <a:sx n="25" d="100"/>
        <a:sy n="25"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defRPr sz="1200">
                <a:latin typeface="Times New Roman" charset="0"/>
                <a:ea typeface="ＭＳ Ｐゴシック" charset="0"/>
              </a:defRPr>
            </a:lvl1pPr>
          </a:lstStyle>
          <a:p>
            <a:pPr>
              <a:defRPr/>
            </a:pPr>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r">
              <a:defRPr sz="1200">
                <a:latin typeface="Times New Roman" charset="0"/>
                <a:ea typeface="ＭＳ Ｐゴシック"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2143125" y="685800"/>
            <a:ext cx="257175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defRPr sz="1200">
                <a:latin typeface="Times New Roman" charset="0"/>
                <a:ea typeface="ＭＳ Ｐゴシック" charset="0"/>
              </a:defRPr>
            </a:lvl1pPr>
          </a:lstStyle>
          <a:p>
            <a:pPr>
              <a:defRPr/>
            </a:pPr>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EFD2312F-AFE4-4401-B902-B98E98972FDE}" type="slidenum">
              <a:rPr lang="en-US" altLang="en-US"/>
              <a:pPr>
                <a:defRPr/>
              </a:pPr>
              <a:t>‹#›</a:t>
            </a:fld>
            <a:endParaRPr lang="en-US" altLang="en-US"/>
          </a:p>
        </p:txBody>
      </p:sp>
    </p:spTree>
    <p:extLst>
      <p:ext uri="{BB962C8B-B14F-4D97-AF65-F5344CB8AC3E}">
        <p14:creationId xmlns:p14="http://schemas.microsoft.com/office/powerpoint/2010/main" val="9363266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S PGothic" pitchFamily="34" charset="-128"/>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sz="2400">
                <a:solidFill>
                  <a:srgbClr val="FFFF00"/>
                </a:solidFill>
                <a:latin typeface="Times New Roman" pitchFamily="18" charset="0"/>
                <a:ea typeface="MS PGothic" pitchFamily="34" charset="-128"/>
              </a:defRPr>
            </a:lvl1pPr>
            <a:lvl2pPr marL="742950" indent="-285750" eaLnBrk="0" hangingPunct="0">
              <a:defRPr sz="2400">
                <a:solidFill>
                  <a:srgbClr val="FFFF00"/>
                </a:solidFill>
                <a:latin typeface="Times New Roman" pitchFamily="18" charset="0"/>
                <a:ea typeface="MS PGothic" pitchFamily="34" charset="-128"/>
              </a:defRPr>
            </a:lvl2pPr>
            <a:lvl3pPr marL="1143000" indent="-228600" eaLnBrk="0" hangingPunct="0">
              <a:defRPr sz="2400">
                <a:solidFill>
                  <a:srgbClr val="FFFF00"/>
                </a:solidFill>
                <a:latin typeface="Times New Roman" pitchFamily="18" charset="0"/>
                <a:ea typeface="MS PGothic" pitchFamily="34" charset="-128"/>
              </a:defRPr>
            </a:lvl3pPr>
            <a:lvl4pPr marL="1600200" indent="-228600" eaLnBrk="0" hangingPunct="0">
              <a:defRPr sz="2400">
                <a:solidFill>
                  <a:srgbClr val="FFFF00"/>
                </a:solidFill>
                <a:latin typeface="Times New Roman" pitchFamily="18" charset="0"/>
                <a:ea typeface="MS PGothic" pitchFamily="34" charset="-128"/>
              </a:defRPr>
            </a:lvl4pPr>
            <a:lvl5pPr marL="2057400" indent="-228600" eaLnBrk="0" hangingPunct="0">
              <a:defRPr sz="2400">
                <a:solidFill>
                  <a:srgbClr val="FFFF00"/>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rgbClr val="FFFF00"/>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rgbClr val="FFFF00"/>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rgbClr val="FFFF00"/>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rgbClr val="FFFF00"/>
                </a:solidFill>
                <a:latin typeface="Times New Roman" pitchFamily="18" charset="0"/>
                <a:ea typeface="MS PGothic" pitchFamily="34" charset="-128"/>
              </a:defRPr>
            </a:lvl9pPr>
          </a:lstStyle>
          <a:p>
            <a:pPr eaLnBrk="1" hangingPunct="1">
              <a:defRPr/>
            </a:pPr>
            <a:fld id="{01BC53C7-B86F-4165-97B0-19116387EB1B}" type="slidenum">
              <a:rPr lang="en-US" altLang="en-US" sz="1200" smtClean="0"/>
              <a:pPr eaLnBrk="1" hangingPunct="1">
                <a:defRPr/>
              </a:pPr>
              <a:t>1</a:t>
            </a:fld>
            <a:endParaRPr lang="en-US" altLang="en-US" sz="1200" smtClean="0"/>
          </a:p>
        </p:txBody>
      </p:sp>
      <p:sp>
        <p:nvSpPr>
          <p:cNvPr id="4098" name="Rectangle 2"/>
          <p:cNvSpPr>
            <a:spLocks noGrp="1" noRot="1" noChangeAspect="1" noChangeArrowheads="1" noTextEdit="1"/>
          </p:cNvSpPr>
          <p:nvPr>
            <p:ph type="sldImg"/>
          </p:nvPr>
        </p:nvSpPr>
        <p:spPr>
          <a:xfrm>
            <a:off x="2143125" y="685800"/>
            <a:ext cx="2571750" cy="3429000"/>
          </a:xfrm>
          <a:ln/>
          <a:extLst>
            <a:ext uri="{FAA26D3D-D897-4be2-8F04-BA451C77F1D7}"/>
          </a:extLst>
        </p:spPr>
      </p:sp>
      <p:sp>
        <p:nvSpPr>
          <p:cNvPr id="4099" name="Rectangle 3"/>
          <p:cNvSpPr>
            <a:spLocks noGrp="1" noChangeArrowheads="1"/>
          </p:cNvSpPr>
          <p:nvPr>
            <p:ph type="body" idx="1"/>
          </p:nvPr>
        </p:nvSpPr>
        <p:spPr/>
        <p:txBody>
          <a:bodyPr/>
          <a:lstStyle/>
          <a:p>
            <a:pPr eaLnBrk="1" hangingPunct="1">
              <a:spcBef>
                <a:spcPct val="50000"/>
              </a:spcBef>
              <a:defRPr/>
            </a:pPr>
            <a:r>
              <a:rPr lang="en-US" sz="3600" b="1" dirty="0" smtClean="0">
                <a:latin typeface="Arial" charset="0"/>
                <a:ea typeface="ＭＳ Ｐゴシック" charset="0"/>
              </a:rPr>
              <a:t>Phase II:  </a:t>
            </a:r>
            <a:r>
              <a:rPr lang="en-US" sz="3600" dirty="0" smtClean="0">
                <a:latin typeface="Arial" charset="0"/>
                <a:ea typeface="ＭＳ Ｐゴシック" charset="0"/>
              </a:rPr>
              <a:t>In-depth assessment (similar to LEEDS) and information exchange with entire research group. Inform staff of support services, shared equipment, </a:t>
            </a:r>
            <a:r>
              <a:rPr lang="en-US" sz="3600" dirty="0" err="1" smtClean="0">
                <a:latin typeface="Arial" charset="0"/>
                <a:ea typeface="ＭＳ Ｐゴシック" charset="0"/>
              </a:rPr>
              <a:t>onservation</a:t>
            </a:r>
            <a:r>
              <a:rPr lang="en-US" sz="3600" dirty="0" smtClean="0">
                <a:latin typeface="Arial" charset="0"/>
                <a:ea typeface="ＭＳ Ｐゴシック" charset="0"/>
              </a:rPr>
              <a:t> impact, altered techniques or materials. Inquire: needs and concerns</a:t>
            </a:r>
          </a:p>
          <a:p>
            <a:pPr eaLnBrk="1" hangingPunct="1">
              <a:spcBef>
                <a:spcPct val="50000"/>
              </a:spcBef>
              <a:defRPr/>
            </a:pPr>
            <a:r>
              <a:rPr lang="en-US" sz="3600" b="1" dirty="0" smtClean="0">
                <a:latin typeface="Arial" charset="0"/>
                <a:ea typeface="ＭＳ Ｐゴシック" charset="0"/>
              </a:rPr>
              <a:t>Phase III:  </a:t>
            </a:r>
            <a:r>
              <a:rPr lang="en-US" sz="3600" dirty="0" smtClean="0">
                <a:latin typeface="Arial" charset="0"/>
                <a:ea typeface="ＭＳ Ｐゴシック" charset="0"/>
              </a:rPr>
              <a:t>Follow up</a:t>
            </a:r>
          </a:p>
          <a:p>
            <a:pPr eaLnBrk="1" hangingPunct="1">
              <a:defRPr/>
            </a:pPr>
            <a:endParaRPr lang="en-US" dirty="0" smtClean="0">
              <a:ea typeface="ＭＳ Ｐゴシック" charset="0"/>
            </a:endParaRPr>
          </a:p>
        </p:txBody>
      </p:sp>
    </p:spTree>
    <p:extLst>
      <p:ext uri="{BB962C8B-B14F-4D97-AF65-F5344CB8AC3E}">
        <p14:creationId xmlns:p14="http://schemas.microsoft.com/office/powerpoint/2010/main" val="4189583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13634085"/>
            <a:ext cx="27980640" cy="9408795"/>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760" y="24871680"/>
            <a:ext cx="23042880" cy="1121664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6B72153-DB0B-4872-958C-5E60C00E8DD2}" type="slidenum">
              <a:rPr lang="en-US" altLang="en-US"/>
              <a:pPr>
                <a:defRPr/>
              </a:pPr>
              <a:t>‹#›</a:t>
            </a:fld>
            <a:endParaRPr lang="en-US" altLang="en-US"/>
          </a:p>
        </p:txBody>
      </p:sp>
    </p:spTree>
    <p:extLst>
      <p:ext uri="{BB962C8B-B14F-4D97-AF65-F5344CB8AC3E}">
        <p14:creationId xmlns:p14="http://schemas.microsoft.com/office/powerpoint/2010/main" val="4023977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F9DF636-C83E-40B8-97B4-0012E4BF0676}" type="slidenum">
              <a:rPr lang="en-US" altLang="en-US"/>
              <a:pPr>
                <a:defRPr/>
              </a:pPr>
              <a:t>‹#›</a:t>
            </a:fld>
            <a:endParaRPr lang="en-US" altLang="en-US"/>
          </a:p>
        </p:txBody>
      </p:sp>
    </p:spTree>
    <p:extLst>
      <p:ext uri="{BB962C8B-B14F-4D97-AF65-F5344CB8AC3E}">
        <p14:creationId xmlns:p14="http://schemas.microsoft.com/office/powerpoint/2010/main" val="2267979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454360" y="3901440"/>
            <a:ext cx="6995160" cy="3511296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68880" y="3901440"/>
            <a:ext cx="20802600" cy="3511296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717889-44F1-435E-8160-8DB34B16C081}" type="slidenum">
              <a:rPr lang="en-US" altLang="en-US"/>
              <a:pPr>
                <a:defRPr/>
              </a:pPr>
              <a:t>‹#›</a:t>
            </a:fld>
            <a:endParaRPr lang="en-US" altLang="en-US"/>
          </a:p>
        </p:txBody>
      </p:sp>
    </p:spTree>
    <p:extLst>
      <p:ext uri="{BB962C8B-B14F-4D97-AF65-F5344CB8AC3E}">
        <p14:creationId xmlns:p14="http://schemas.microsoft.com/office/powerpoint/2010/main" val="870911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F8AAB80-FF0C-4646-B4EE-739C3772B90D}" type="slidenum">
              <a:rPr lang="en-US" altLang="en-US"/>
              <a:pPr>
                <a:defRPr/>
              </a:pPr>
              <a:t>‹#›</a:t>
            </a:fld>
            <a:endParaRPr lang="en-US" altLang="en-US"/>
          </a:p>
        </p:txBody>
      </p:sp>
    </p:spTree>
    <p:extLst>
      <p:ext uri="{BB962C8B-B14F-4D97-AF65-F5344CB8AC3E}">
        <p14:creationId xmlns:p14="http://schemas.microsoft.com/office/powerpoint/2010/main" val="2385315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28203525"/>
            <a:ext cx="27980640" cy="871728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6" y="18602325"/>
            <a:ext cx="27980640"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D448C9-1C85-47BC-ABBE-93033C69D588}" type="slidenum">
              <a:rPr lang="en-US" altLang="en-US"/>
              <a:pPr>
                <a:defRPr/>
              </a:pPr>
              <a:t>‹#›</a:t>
            </a:fld>
            <a:endParaRPr lang="en-US" altLang="en-US"/>
          </a:p>
        </p:txBody>
      </p:sp>
    </p:spTree>
    <p:extLst>
      <p:ext uri="{BB962C8B-B14F-4D97-AF65-F5344CB8AC3E}">
        <p14:creationId xmlns:p14="http://schemas.microsoft.com/office/powerpoint/2010/main" val="3406275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468880" y="12681586"/>
            <a:ext cx="13898880" cy="263328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50640" y="12681586"/>
            <a:ext cx="13898880" cy="263328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06FE42E-CA84-453E-822E-A5C32CB99247}" type="slidenum">
              <a:rPr lang="en-US" altLang="en-US"/>
              <a:pPr>
                <a:defRPr/>
              </a:pPr>
              <a:t>‹#›</a:t>
            </a:fld>
            <a:endParaRPr lang="en-US" altLang="en-US"/>
          </a:p>
        </p:txBody>
      </p:sp>
    </p:spTree>
    <p:extLst>
      <p:ext uri="{BB962C8B-B14F-4D97-AF65-F5344CB8AC3E}">
        <p14:creationId xmlns:p14="http://schemas.microsoft.com/office/powerpoint/2010/main" val="1810913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1758316"/>
            <a:ext cx="29626560" cy="7315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5921" y="9824086"/>
            <a:ext cx="14544676" cy="409575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5921" y="13919836"/>
            <a:ext cx="14544676" cy="2528697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091" y="9824086"/>
            <a:ext cx="14550390" cy="409575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091" y="13919836"/>
            <a:ext cx="14550390" cy="2528697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3E7A483-197A-4552-9934-05F92FAF0662}" type="slidenum">
              <a:rPr lang="en-US" altLang="en-US"/>
              <a:pPr>
                <a:defRPr/>
              </a:pPr>
              <a:t>‹#›</a:t>
            </a:fld>
            <a:endParaRPr lang="en-US" altLang="en-US"/>
          </a:p>
        </p:txBody>
      </p:sp>
    </p:spTree>
    <p:extLst>
      <p:ext uri="{BB962C8B-B14F-4D97-AF65-F5344CB8AC3E}">
        <p14:creationId xmlns:p14="http://schemas.microsoft.com/office/powerpoint/2010/main" val="3596138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31919FF-CCA8-45AA-80EF-1EE23098502C}" type="slidenum">
              <a:rPr lang="en-US" altLang="en-US"/>
              <a:pPr>
                <a:defRPr/>
              </a:pPr>
              <a:t>‹#›</a:t>
            </a:fld>
            <a:endParaRPr lang="en-US" altLang="en-US"/>
          </a:p>
        </p:txBody>
      </p:sp>
    </p:spTree>
    <p:extLst>
      <p:ext uri="{BB962C8B-B14F-4D97-AF65-F5344CB8AC3E}">
        <p14:creationId xmlns:p14="http://schemas.microsoft.com/office/powerpoint/2010/main" val="335760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AEC007F-0EF5-488C-8BAF-96D49320E7C4}" type="slidenum">
              <a:rPr lang="en-US" altLang="en-US"/>
              <a:pPr>
                <a:defRPr/>
              </a:pPr>
              <a:t>‹#›</a:t>
            </a:fld>
            <a:endParaRPr lang="en-US" altLang="en-US"/>
          </a:p>
        </p:txBody>
      </p:sp>
    </p:spTree>
    <p:extLst>
      <p:ext uri="{BB962C8B-B14F-4D97-AF65-F5344CB8AC3E}">
        <p14:creationId xmlns:p14="http://schemas.microsoft.com/office/powerpoint/2010/main" val="4032040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1746885"/>
            <a:ext cx="10829926" cy="743712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70180" y="1746885"/>
            <a:ext cx="18402300" cy="3745992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5920" y="9184005"/>
            <a:ext cx="10829926"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7174EA8-FF76-4253-A7F8-007B661F22FD}" type="slidenum">
              <a:rPr lang="en-US" altLang="en-US"/>
              <a:pPr>
                <a:defRPr/>
              </a:pPr>
              <a:t>‹#›</a:t>
            </a:fld>
            <a:endParaRPr lang="en-US" altLang="en-US"/>
          </a:p>
        </p:txBody>
      </p:sp>
    </p:spTree>
    <p:extLst>
      <p:ext uri="{BB962C8B-B14F-4D97-AF65-F5344CB8AC3E}">
        <p14:creationId xmlns:p14="http://schemas.microsoft.com/office/powerpoint/2010/main" val="71353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6" y="30723840"/>
            <a:ext cx="19751040" cy="362712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2236" y="3922396"/>
            <a:ext cx="19751040" cy="2633472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452236" y="34350960"/>
            <a:ext cx="19751040" cy="515112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BEE1ABA-CCEC-4595-9F9A-36E22DBA4173}" type="slidenum">
              <a:rPr lang="en-US" altLang="en-US"/>
              <a:pPr>
                <a:defRPr/>
              </a:pPr>
              <a:t>‹#›</a:t>
            </a:fld>
            <a:endParaRPr lang="en-US" altLang="en-US"/>
          </a:p>
        </p:txBody>
      </p:sp>
    </p:spTree>
    <p:extLst>
      <p:ext uri="{BB962C8B-B14F-4D97-AF65-F5344CB8AC3E}">
        <p14:creationId xmlns:p14="http://schemas.microsoft.com/office/powerpoint/2010/main" val="3843960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69356" y="3901017"/>
            <a:ext cx="27979688" cy="731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313502" tIns="156751" rIns="313502" bIns="156751"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469356" y="12680952"/>
            <a:ext cx="27979688" cy="26333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313502" tIns="156751" rIns="313502" bIns="15675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469356" y="39990185"/>
            <a:ext cx="6858000" cy="2925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313502" tIns="156751" rIns="313502" bIns="156751" numCol="1" anchor="t" anchorCtr="0" compatLnSpc="1">
            <a:prstTxWarp prst="textNoShape">
              <a:avLst/>
            </a:prstTxWarp>
          </a:bodyPr>
          <a:lstStyle>
            <a:lvl1pPr defTabSz="3135313">
              <a:defRPr sz="4800">
                <a:solidFill>
                  <a:schemeClr val="tx1"/>
                </a:solidFill>
                <a:latin typeface="Times New Roman" charset="0"/>
                <a:ea typeface="ＭＳ Ｐゴシック" charset="0"/>
              </a:defRPr>
            </a:lvl1pPr>
          </a:lstStyle>
          <a:p>
            <a:pPr>
              <a:defRPr/>
            </a:pPr>
            <a:endParaRPr lang="en-US"/>
          </a:p>
        </p:txBody>
      </p:sp>
      <p:sp>
        <p:nvSpPr>
          <p:cNvPr id="1029" name="Rectangle 5"/>
          <p:cNvSpPr>
            <a:spLocks noGrp="1" noChangeArrowheads="1"/>
          </p:cNvSpPr>
          <p:nvPr>
            <p:ph type="ftr" sz="quarter" idx="3"/>
          </p:nvPr>
        </p:nvSpPr>
        <p:spPr bwMode="auto">
          <a:xfrm>
            <a:off x="11246644" y="39990185"/>
            <a:ext cx="10425113" cy="2925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313502" tIns="156751" rIns="313502" bIns="156751" numCol="1" anchor="t" anchorCtr="0" compatLnSpc="1">
            <a:prstTxWarp prst="textNoShape">
              <a:avLst/>
            </a:prstTxWarp>
          </a:bodyPr>
          <a:lstStyle>
            <a:lvl1pPr algn="ctr" defTabSz="3135313">
              <a:defRPr sz="4800">
                <a:solidFill>
                  <a:schemeClr val="tx1"/>
                </a:solidFill>
                <a:latin typeface="Times New Roman" charset="0"/>
                <a:ea typeface="ＭＳ Ｐゴシック" charset="0"/>
              </a:defRPr>
            </a:lvl1pPr>
          </a:lstStyle>
          <a:p>
            <a:pPr>
              <a:defRPr/>
            </a:pPr>
            <a:endParaRPr lang="en-US"/>
          </a:p>
        </p:txBody>
      </p:sp>
      <p:sp>
        <p:nvSpPr>
          <p:cNvPr id="1030" name="Rectangle 6"/>
          <p:cNvSpPr>
            <a:spLocks noGrp="1" noChangeArrowheads="1"/>
          </p:cNvSpPr>
          <p:nvPr>
            <p:ph type="sldNum" sz="quarter" idx="4"/>
          </p:nvPr>
        </p:nvSpPr>
        <p:spPr bwMode="auto">
          <a:xfrm>
            <a:off x="23591044" y="39990185"/>
            <a:ext cx="6858000" cy="2925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313502" tIns="156751" rIns="313502" bIns="156751" numCol="1" anchor="t" anchorCtr="0" compatLnSpc="1">
            <a:prstTxWarp prst="textNoShape">
              <a:avLst/>
            </a:prstTxWarp>
          </a:bodyPr>
          <a:lstStyle>
            <a:lvl1pPr algn="r" defTabSz="3135313">
              <a:defRPr sz="4800" smtClean="0">
                <a:solidFill>
                  <a:schemeClr val="tx1"/>
                </a:solidFill>
              </a:defRPr>
            </a:lvl1pPr>
          </a:lstStyle>
          <a:p>
            <a:pPr>
              <a:defRPr/>
            </a:pPr>
            <a:fld id="{BBDEB484-A3B6-4593-B22D-67E4FB90BAC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135313" rtl="0" eaLnBrk="0" fontAlgn="base" hangingPunct="0">
        <a:spcBef>
          <a:spcPct val="0"/>
        </a:spcBef>
        <a:spcAft>
          <a:spcPct val="0"/>
        </a:spcAft>
        <a:defRPr sz="15100">
          <a:solidFill>
            <a:schemeClr val="tx2"/>
          </a:solidFill>
          <a:latin typeface="+mj-lt"/>
          <a:ea typeface="MS PGothic" pitchFamily="34" charset="-128"/>
          <a:cs typeface="+mj-cs"/>
        </a:defRPr>
      </a:lvl1pPr>
      <a:lvl2pPr algn="ctr" defTabSz="3135313" rtl="0" eaLnBrk="0" fontAlgn="base" hangingPunct="0">
        <a:spcBef>
          <a:spcPct val="0"/>
        </a:spcBef>
        <a:spcAft>
          <a:spcPct val="0"/>
        </a:spcAft>
        <a:defRPr sz="15100">
          <a:solidFill>
            <a:schemeClr val="tx2"/>
          </a:solidFill>
          <a:latin typeface="Times New Roman" charset="0"/>
          <a:ea typeface="MS PGothic" pitchFamily="34" charset="-128"/>
        </a:defRPr>
      </a:lvl2pPr>
      <a:lvl3pPr algn="ctr" defTabSz="3135313" rtl="0" eaLnBrk="0" fontAlgn="base" hangingPunct="0">
        <a:spcBef>
          <a:spcPct val="0"/>
        </a:spcBef>
        <a:spcAft>
          <a:spcPct val="0"/>
        </a:spcAft>
        <a:defRPr sz="15100">
          <a:solidFill>
            <a:schemeClr val="tx2"/>
          </a:solidFill>
          <a:latin typeface="Times New Roman" charset="0"/>
          <a:ea typeface="MS PGothic" pitchFamily="34" charset="-128"/>
        </a:defRPr>
      </a:lvl3pPr>
      <a:lvl4pPr algn="ctr" defTabSz="3135313" rtl="0" eaLnBrk="0" fontAlgn="base" hangingPunct="0">
        <a:spcBef>
          <a:spcPct val="0"/>
        </a:spcBef>
        <a:spcAft>
          <a:spcPct val="0"/>
        </a:spcAft>
        <a:defRPr sz="15100">
          <a:solidFill>
            <a:schemeClr val="tx2"/>
          </a:solidFill>
          <a:latin typeface="Times New Roman" charset="0"/>
          <a:ea typeface="MS PGothic" pitchFamily="34" charset="-128"/>
        </a:defRPr>
      </a:lvl4pPr>
      <a:lvl5pPr algn="ctr" defTabSz="3135313" rtl="0" eaLnBrk="0" fontAlgn="base" hangingPunct="0">
        <a:spcBef>
          <a:spcPct val="0"/>
        </a:spcBef>
        <a:spcAft>
          <a:spcPct val="0"/>
        </a:spcAft>
        <a:defRPr sz="15100">
          <a:solidFill>
            <a:schemeClr val="tx2"/>
          </a:solidFill>
          <a:latin typeface="Times New Roman" charset="0"/>
          <a:ea typeface="MS PGothic" pitchFamily="34" charset="-128"/>
        </a:defRPr>
      </a:lvl5pPr>
      <a:lvl6pPr marL="457200" algn="ctr" defTabSz="3135313" rtl="0" fontAlgn="base">
        <a:spcBef>
          <a:spcPct val="0"/>
        </a:spcBef>
        <a:spcAft>
          <a:spcPct val="0"/>
        </a:spcAft>
        <a:defRPr sz="15100">
          <a:solidFill>
            <a:schemeClr val="tx2"/>
          </a:solidFill>
          <a:latin typeface="Times New Roman" charset="0"/>
          <a:ea typeface="ＭＳ Ｐゴシック" charset="0"/>
        </a:defRPr>
      </a:lvl6pPr>
      <a:lvl7pPr marL="914400" algn="ctr" defTabSz="3135313" rtl="0" fontAlgn="base">
        <a:spcBef>
          <a:spcPct val="0"/>
        </a:spcBef>
        <a:spcAft>
          <a:spcPct val="0"/>
        </a:spcAft>
        <a:defRPr sz="15100">
          <a:solidFill>
            <a:schemeClr val="tx2"/>
          </a:solidFill>
          <a:latin typeface="Times New Roman" charset="0"/>
          <a:ea typeface="ＭＳ Ｐゴシック" charset="0"/>
        </a:defRPr>
      </a:lvl7pPr>
      <a:lvl8pPr marL="1371600" algn="ctr" defTabSz="3135313" rtl="0" fontAlgn="base">
        <a:spcBef>
          <a:spcPct val="0"/>
        </a:spcBef>
        <a:spcAft>
          <a:spcPct val="0"/>
        </a:spcAft>
        <a:defRPr sz="15100">
          <a:solidFill>
            <a:schemeClr val="tx2"/>
          </a:solidFill>
          <a:latin typeface="Times New Roman" charset="0"/>
          <a:ea typeface="ＭＳ Ｐゴシック" charset="0"/>
        </a:defRPr>
      </a:lvl8pPr>
      <a:lvl9pPr marL="1828800" algn="ctr" defTabSz="3135313" rtl="0" fontAlgn="base">
        <a:spcBef>
          <a:spcPct val="0"/>
        </a:spcBef>
        <a:spcAft>
          <a:spcPct val="0"/>
        </a:spcAft>
        <a:defRPr sz="15100">
          <a:solidFill>
            <a:schemeClr val="tx2"/>
          </a:solidFill>
          <a:latin typeface="Times New Roman" charset="0"/>
          <a:ea typeface="ＭＳ Ｐゴシック" charset="0"/>
        </a:defRPr>
      </a:lvl9pPr>
    </p:titleStyle>
    <p:bodyStyle>
      <a:lvl1pPr marL="1176338" indent="-1176338" algn="l" defTabSz="3135313" rtl="0" eaLnBrk="0" fontAlgn="base" hangingPunct="0">
        <a:spcBef>
          <a:spcPct val="20000"/>
        </a:spcBef>
        <a:spcAft>
          <a:spcPct val="0"/>
        </a:spcAft>
        <a:buChar char="•"/>
        <a:defRPr sz="11000">
          <a:solidFill>
            <a:schemeClr val="tx1"/>
          </a:solidFill>
          <a:latin typeface="+mn-lt"/>
          <a:ea typeface="MS PGothic" pitchFamily="34" charset="-128"/>
          <a:cs typeface="+mn-cs"/>
        </a:defRPr>
      </a:lvl1pPr>
      <a:lvl2pPr marL="2547938" indent="-981075" algn="l" defTabSz="3135313" rtl="0" eaLnBrk="0" fontAlgn="base" hangingPunct="0">
        <a:spcBef>
          <a:spcPct val="20000"/>
        </a:spcBef>
        <a:spcAft>
          <a:spcPct val="0"/>
        </a:spcAft>
        <a:buChar char="–"/>
        <a:defRPr sz="9600">
          <a:solidFill>
            <a:schemeClr val="tx1"/>
          </a:solidFill>
          <a:latin typeface="+mn-lt"/>
          <a:ea typeface="MS PGothic" pitchFamily="34" charset="-128"/>
        </a:defRPr>
      </a:lvl2pPr>
      <a:lvl3pPr marL="3919538" indent="-784225" algn="l" defTabSz="3135313" rtl="0" eaLnBrk="0" fontAlgn="base" hangingPunct="0">
        <a:spcBef>
          <a:spcPct val="20000"/>
        </a:spcBef>
        <a:spcAft>
          <a:spcPct val="0"/>
        </a:spcAft>
        <a:buChar char="•"/>
        <a:defRPr sz="8200">
          <a:solidFill>
            <a:schemeClr val="tx1"/>
          </a:solidFill>
          <a:latin typeface="+mn-lt"/>
          <a:ea typeface="MS PGothic" pitchFamily="34" charset="-128"/>
        </a:defRPr>
      </a:lvl3pPr>
      <a:lvl4pPr marL="5486400" indent="-784225" algn="l" defTabSz="3135313" rtl="0" eaLnBrk="0" fontAlgn="base" hangingPunct="0">
        <a:spcBef>
          <a:spcPct val="20000"/>
        </a:spcBef>
        <a:spcAft>
          <a:spcPct val="0"/>
        </a:spcAft>
        <a:buChar char="–"/>
        <a:defRPr sz="6900">
          <a:solidFill>
            <a:schemeClr val="tx1"/>
          </a:solidFill>
          <a:latin typeface="+mn-lt"/>
          <a:ea typeface="MS PGothic" pitchFamily="34" charset="-128"/>
        </a:defRPr>
      </a:lvl4pPr>
      <a:lvl5pPr marL="7053263" indent="-782638" algn="l" defTabSz="3135313" rtl="0" eaLnBrk="0" fontAlgn="base" hangingPunct="0">
        <a:spcBef>
          <a:spcPct val="20000"/>
        </a:spcBef>
        <a:spcAft>
          <a:spcPct val="0"/>
        </a:spcAft>
        <a:buChar char="»"/>
        <a:defRPr sz="6900">
          <a:solidFill>
            <a:schemeClr val="tx1"/>
          </a:solidFill>
          <a:latin typeface="+mn-lt"/>
          <a:ea typeface="MS PGothic" pitchFamily="34" charset="-128"/>
        </a:defRPr>
      </a:lvl5pPr>
      <a:lvl6pPr marL="7510463" indent="-782638" algn="l" defTabSz="3135313" rtl="0" fontAlgn="base">
        <a:spcBef>
          <a:spcPct val="20000"/>
        </a:spcBef>
        <a:spcAft>
          <a:spcPct val="0"/>
        </a:spcAft>
        <a:buChar char="»"/>
        <a:defRPr sz="6900">
          <a:solidFill>
            <a:schemeClr val="tx1"/>
          </a:solidFill>
          <a:latin typeface="+mn-lt"/>
          <a:ea typeface="+mn-ea"/>
        </a:defRPr>
      </a:lvl6pPr>
      <a:lvl7pPr marL="7967663" indent="-782638" algn="l" defTabSz="3135313" rtl="0" fontAlgn="base">
        <a:spcBef>
          <a:spcPct val="20000"/>
        </a:spcBef>
        <a:spcAft>
          <a:spcPct val="0"/>
        </a:spcAft>
        <a:buChar char="»"/>
        <a:defRPr sz="6900">
          <a:solidFill>
            <a:schemeClr val="tx1"/>
          </a:solidFill>
          <a:latin typeface="+mn-lt"/>
          <a:ea typeface="+mn-ea"/>
        </a:defRPr>
      </a:lvl7pPr>
      <a:lvl8pPr marL="8424863" indent="-782638" algn="l" defTabSz="3135313" rtl="0" fontAlgn="base">
        <a:spcBef>
          <a:spcPct val="20000"/>
        </a:spcBef>
        <a:spcAft>
          <a:spcPct val="0"/>
        </a:spcAft>
        <a:buChar char="»"/>
        <a:defRPr sz="6900">
          <a:solidFill>
            <a:schemeClr val="tx1"/>
          </a:solidFill>
          <a:latin typeface="+mn-lt"/>
          <a:ea typeface="+mn-ea"/>
        </a:defRPr>
      </a:lvl8pPr>
      <a:lvl9pPr marL="8882063" indent="-782638" algn="l" defTabSz="3135313" rtl="0" fontAlgn="base">
        <a:spcBef>
          <a:spcPct val="20000"/>
        </a:spcBef>
        <a:spcAft>
          <a:spcPct val="0"/>
        </a:spcAft>
        <a:buChar char="»"/>
        <a:defRPr sz="69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4.png"/><Relationship Id="rId2" Type="http://schemas.openxmlformats.org/officeDocument/2006/relationships/slideLayout" Target="../slideLayouts/slideLayout5.xml"/><Relationship Id="rId1" Type="http://schemas.openxmlformats.org/officeDocument/2006/relationships/themeOverride" Target="../theme/themeOverride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3" name="Footer" descr="This box displays no content." title="A Strip of Color for Aesthetics"/>
          <p:cNvSpPr txBox="1">
            <a:spLocks noChangeArrowheads="1"/>
          </p:cNvSpPr>
          <p:nvPr/>
        </p:nvSpPr>
        <p:spPr bwMode="auto">
          <a:xfrm>
            <a:off x="23813" y="41266534"/>
            <a:ext cx="32918400" cy="646331"/>
          </a:xfrm>
          <a:prstGeom prst="rect">
            <a:avLst/>
          </a:prstGeom>
          <a:solidFill>
            <a:schemeClr val="accent6"/>
          </a:solidFill>
          <a:ln>
            <a:noFill/>
          </a:ln>
          <a:effectLst/>
          <a:extLst/>
        </p:spPr>
        <p:txBody>
          <a:bodyPr>
            <a:spAutoFit/>
          </a:bodyPr>
          <a:lstStyle/>
          <a:p>
            <a:pPr algn="ctr">
              <a:defRPr/>
            </a:pPr>
            <a:endParaRPr lang="en-US" sz="3600" b="1" dirty="0">
              <a:solidFill>
                <a:schemeClr val="accent6"/>
              </a:solidFill>
              <a:latin typeface="Arial" charset="0"/>
              <a:ea typeface="ＭＳ Ｐゴシック" charset="0"/>
            </a:endParaRPr>
          </a:p>
        </p:txBody>
      </p:sp>
      <p:sp>
        <p:nvSpPr>
          <p:cNvPr id="39" name="Acknowledgements Body"/>
          <p:cNvSpPr txBox="1">
            <a:spLocks/>
          </p:cNvSpPr>
          <p:nvPr/>
        </p:nvSpPr>
        <p:spPr bwMode="auto">
          <a:xfrm>
            <a:off x="22504599" y="37181671"/>
            <a:ext cx="9559528" cy="4118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313502" tIns="156751" rIns="313502" bIns="156751" numCol="1" anchor="t" anchorCtr="0" compatLnSpc="1">
            <a:prstTxWarp prst="textNoShape">
              <a:avLst/>
            </a:prstTxWarp>
          </a:bodyPr>
          <a:lstStyle>
            <a:lvl1pPr marL="1176338" indent="-1176338" algn="l" defTabSz="3135313" rtl="0" eaLnBrk="0" fontAlgn="base" hangingPunct="0">
              <a:spcBef>
                <a:spcPct val="20000"/>
              </a:spcBef>
              <a:spcAft>
                <a:spcPct val="0"/>
              </a:spcAft>
              <a:buChar char="•"/>
              <a:defRPr sz="2400">
                <a:solidFill>
                  <a:schemeClr val="tx1"/>
                </a:solidFill>
                <a:latin typeface="+mn-lt"/>
                <a:ea typeface="MS PGothic" pitchFamily="34" charset="-128"/>
                <a:cs typeface="+mn-cs"/>
              </a:defRPr>
            </a:lvl1pPr>
            <a:lvl2pPr marL="2547938" indent="-981075" algn="l" defTabSz="3135313" rtl="0" eaLnBrk="0" fontAlgn="base" hangingPunct="0">
              <a:spcBef>
                <a:spcPct val="20000"/>
              </a:spcBef>
              <a:spcAft>
                <a:spcPct val="0"/>
              </a:spcAft>
              <a:buChar char="–"/>
              <a:defRPr sz="2000">
                <a:solidFill>
                  <a:schemeClr val="tx1"/>
                </a:solidFill>
                <a:latin typeface="+mn-lt"/>
                <a:ea typeface="MS PGothic" pitchFamily="34" charset="-128"/>
              </a:defRPr>
            </a:lvl2pPr>
            <a:lvl3pPr marL="3919538" indent="-784225" algn="l" defTabSz="3135313" rtl="0" eaLnBrk="0" fontAlgn="base" hangingPunct="0">
              <a:spcBef>
                <a:spcPct val="20000"/>
              </a:spcBef>
              <a:spcAft>
                <a:spcPct val="0"/>
              </a:spcAft>
              <a:buChar char="•"/>
              <a:defRPr sz="1800">
                <a:solidFill>
                  <a:schemeClr val="tx1"/>
                </a:solidFill>
                <a:latin typeface="+mn-lt"/>
                <a:ea typeface="MS PGothic" pitchFamily="34" charset="-128"/>
              </a:defRPr>
            </a:lvl3pPr>
            <a:lvl4pPr marL="5486400" indent="-784225" algn="l" defTabSz="3135313" rtl="0" eaLnBrk="0" fontAlgn="base" hangingPunct="0">
              <a:spcBef>
                <a:spcPct val="20000"/>
              </a:spcBef>
              <a:spcAft>
                <a:spcPct val="0"/>
              </a:spcAft>
              <a:buChar char="–"/>
              <a:defRPr sz="1600">
                <a:solidFill>
                  <a:schemeClr val="tx1"/>
                </a:solidFill>
                <a:latin typeface="+mn-lt"/>
                <a:ea typeface="MS PGothic" pitchFamily="34" charset="-128"/>
              </a:defRPr>
            </a:lvl4pPr>
            <a:lvl5pPr marL="7053263" indent="-782638" algn="l" defTabSz="3135313" rtl="0" eaLnBrk="0" fontAlgn="base" hangingPunct="0">
              <a:spcBef>
                <a:spcPct val="20000"/>
              </a:spcBef>
              <a:spcAft>
                <a:spcPct val="0"/>
              </a:spcAft>
              <a:buChar char="»"/>
              <a:defRPr sz="1600">
                <a:solidFill>
                  <a:schemeClr val="tx1"/>
                </a:solidFill>
                <a:latin typeface="+mn-lt"/>
                <a:ea typeface="MS PGothic" pitchFamily="34" charset="-128"/>
              </a:defRPr>
            </a:lvl5pPr>
            <a:lvl6pPr marL="7510463" indent="-782638" algn="l" defTabSz="3135313" rtl="0" fontAlgn="base">
              <a:spcBef>
                <a:spcPct val="20000"/>
              </a:spcBef>
              <a:spcAft>
                <a:spcPct val="0"/>
              </a:spcAft>
              <a:buChar char="»"/>
              <a:defRPr sz="1600">
                <a:solidFill>
                  <a:schemeClr val="tx1"/>
                </a:solidFill>
                <a:latin typeface="+mn-lt"/>
                <a:ea typeface="+mn-ea"/>
              </a:defRPr>
            </a:lvl6pPr>
            <a:lvl7pPr marL="7967663" indent="-782638" algn="l" defTabSz="3135313" rtl="0" fontAlgn="base">
              <a:spcBef>
                <a:spcPct val="20000"/>
              </a:spcBef>
              <a:spcAft>
                <a:spcPct val="0"/>
              </a:spcAft>
              <a:buChar char="»"/>
              <a:defRPr sz="1600">
                <a:solidFill>
                  <a:schemeClr val="tx1"/>
                </a:solidFill>
                <a:latin typeface="+mn-lt"/>
                <a:ea typeface="+mn-ea"/>
              </a:defRPr>
            </a:lvl7pPr>
            <a:lvl8pPr marL="8424863" indent="-782638" algn="l" defTabSz="3135313" rtl="0" fontAlgn="base">
              <a:spcBef>
                <a:spcPct val="20000"/>
              </a:spcBef>
              <a:spcAft>
                <a:spcPct val="0"/>
              </a:spcAft>
              <a:buChar char="»"/>
              <a:defRPr sz="1600">
                <a:solidFill>
                  <a:schemeClr val="tx1"/>
                </a:solidFill>
                <a:latin typeface="+mn-lt"/>
                <a:ea typeface="+mn-ea"/>
              </a:defRPr>
            </a:lvl8pPr>
            <a:lvl9pPr marL="8882063" indent="-782638" algn="l" defTabSz="3135313" rtl="0" fontAlgn="base">
              <a:spcBef>
                <a:spcPct val="20000"/>
              </a:spcBef>
              <a:spcAft>
                <a:spcPct val="0"/>
              </a:spcAft>
              <a:buChar char="»"/>
              <a:defRPr sz="1600">
                <a:solidFill>
                  <a:schemeClr val="tx1"/>
                </a:solidFill>
                <a:latin typeface="+mn-lt"/>
                <a:ea typeface="+mn-ea"/>
              </a:defRPr>
            </a:lvl9pPr>
          </a:lstStyle>
          <a:p>
            <a:pPr marL="0" indent="0">
              <a:buFontTx/>
              <a:buNone/>
              <a:defRPr/>
            </a:pPr>
            <a:r>
              <a:rPr lang="en-US" sz="3600" kern="0" dirty="0" smtClean="0"/>
              <a:t>I would like to thank my supervisor Ellen Vaughn, the Sustainability Office Staff and Students, my counterpart CNI Fellow, Kyra Fitz and UCOP for supporting the CNI program.</a:t>
            </a:r>
            <a:endParaRPr lang="en-US" sz="3600" kern="0" dirty="0" smtClean="0"/>
          </a:p>
        </p:txBody>
      </p:sp>
      <p:sp>
        <p:nvSpPr>
          <p:cNvPr id="38" name="Acknowledgements Title"/>
          <p:cNvSpPr txBox="1">
            <a:spLocks/>
          </p:cNvSpPr>
          <p:nvPr/>
        </p:nvSpPr>
        <p:spPr bwMode="auto">
          <a:xfrm>
            <a:off x="22659295" y="35615639"/>
            <a:ext cx="9201150" cy="1396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313502" tIns="156751" rIns="313502" bIns="156751" numCol="1" anchor="b" anchorCtr="0" compatLnSpc="1">
            <a:prstTxWarp prst="textNoShape">
              <a:avLst/>
            </a:prstTxWarp>
          </a:bodyPr>
          <a:lstStyle>
            <a:lvl1pPr marL="0" indent="0" algn="l" defTabSz="3135313" rtl="0" eaLnBrk="0" fontAlgn="base" hangingPunct="0">
              <a:spcBef>
                <a:spcPct val="20000"/>
              </a:spcBef>
              <a:spcAft>
                <a:spcPct val="0"/>
              </a:spcAft>
              <a:buNone/>
              <a:defRPr sz="2400" b="1">
                <a:solidFill>
                  <a:schemeClr val="tx1"/>
                </a:solidFill>
                <a:latin typeface="+mn-lt"/>
                <a:ea typeface="MS PGothic" pitchFamily="34" charset="-128"/>
                <a:cs typeface="+mn-cs"/>
              </a:defRPr>
            </a:lvl1pPr>
            <a:lvl2pPr marL="457200" indent="0" algn="l" defTabSz="3135313" rtl="0" eaLnBrk="0" fontAlgn="base" hangingPunct="0">
              <a:spcBef>
                <a:spcPct val="20000"/>
              </a:spcBef>
              <a:spcAft>
                <a:spcPct val="0"/>
              </a:spcAft>
              <a:buNone/>
              <a:defRPr sz="2000" b="1">
                <a:solidFill>
                  <a:schemeClr val="tx1"/>
                </a:solidFill>
                <a:latin typeface="+mn-lt"/>
                <a:ea typeface="MS PGothic" pitchFamily="34" charset="-128"/>
              </a:defRPr>
            </a:lvl2pPr>
            <a:lvl3pPr marL="914400" indent="0" algn="l" defTabSz="3135313" rtl="0" eaLnBrk="0" fontAlgn="base" hangingPunct="0">
              <a:spcBef>
                <a:spcPct val="20000"/>
              </a:spcBef>
              <a:spcAft>
                <a:spcPct val="0"/>
              </a:spcAft>
              <a:buNone/>
              <a:defRPr sz="1800" b="1">
                <a:solidFill>
                  <a:schemeClr val="tx1"/>
                </a:solidFill>
                <a:latin typeface="+mn-lt"/>
                <a:ea typeface="MS PGothic" pitchFamily="34" charset="-128"/>
              </a:defRPr>
            </a:lvl3pPr>
            <a:lvl4pPr marL="1371600" indent="0" algn="l" defTabSz="3135313" rtl="0" eaLnBrk="0" fontAlgn="base" hangingPunct="0">
              <a:spcBef>
                <a:spcPct val="20000"/>
              </a:spcBef>
              <a:spcAft>
                <a:spcPct val="0"/>
              </a:spcAft>
              <a:buNone/>
              <a:defRPr sz="1600" b="1">
                <a:solidFill>
                  <a:schemeClr val="tx1"/>
                </a:solidFill>
                <a:latin typeface="+mn-lt"/>
                <a:ea typeface="MS PGothic" pitchFamily="34" charset="-128"/>
              </a:defRPr>
            </a:lvl4pPr>
            <a:lvl5pPr marL="1828800" indent="0" algn="l" defTabSz="3135313" rtl="0" eaLnBrk="0" fontAlgn="base" hangingPunct="0">
              <a:spcBef>
                <a:spcPct val="20000"/>
              </a:spcBef>
              <a:spcAft>
                <a:spcPct val="0"/>
              </a:spcAft>
              <a:buNone/>
              <a:defRPr sz="1600" b="1">
                <a:solidFill>
                  <a:schemeClr val="tx1"/>
                </a:solidFill>
                <a:latin typeface="+mn-lt"/>
                <a:ea typeface="MS PGothic" pitchFamily="34" charset="-128"/>
              </a:defRPr>
            </a:lvl5pPr>
            <a:lvl6pPr marL="2286000" indent="0" algn="l" defTabSz="3135313" rtl="0" fontAlgn="base">
              <a:spcBef>
                <a:spcPct val="20000"/>
              </a:spcBef>
              <a:spcAft>
                <a:spcPct val="0"/>
              </a:spcAft>
              <a:buNone/>
              <a:defRPr sz="1600" b="1">
                <a:solidFill>
                  <a:schemeClr val="tx1"/>
                </a:solidFill>
                <a:latin typeface="+mn-lt"/>
                <a:ea typeface="+mn-ea"/>
              </a:defRPr>
            </a:lvl6pPr>
            <a:lvl7pPr marL="2743200" indent="0" algn="l" defTabSz="3135313" rtl="0" fontAlgn="base">
              <a:spcBef>
                <a:spcPct val="20000"/>
              </a:spcBef>
              <a:spcAft>
                <a:spcPct val="0"/>
              </a:spcAft>
              <a:buNone/>
              <a:defRPr sz="1600" b="1">
                <a:solidFill>
                  <a:schemeClr val="tx1"/>
                </a:solidFill>
                <a:latin typeface="+mn-lt"/>
                <a:ea typeface="+mn-ea"/>
              </a:defRPr>
            </a:lvl7pPr>
            <a:lvl8pPr marL="3200400" indent="0" algn="l" defTabSz="3135313" rtl="0" fontAlgn="base">
              <a:spcBef>
                <a:spcPct val="20000"/>
              </a:spcBef>
              <a:spcAft>
                <a:spcPct val="0"/>
              </a:spcAft>
              <a:buNone/>
              <a:defRPr sz="1600" b="1">
                <a:solidFill>
                  <a:schemeClr val="tx1"/>
                </a:solidFill>
                <a:latin typeface="+mn-lt"/>
                <a:ea typeface="+mn-ea"/>
              </a:defRPr>
            </a:lvl8pPr>
            <a:lvl9pPr marL="3657600" indent="0" algn="l" defTabSz="3135313" rtl="0" fontAlgn="base">
              <a:spcBef>
                <a:spcPct val="20000"/>
              </a:spcBef>
              <a:spcAft>
                <a:spcPct val="0"/>
              </a:spcAft>
              <a:buNone/>
              <a:defRPr sz="1600" b="1">
                <a:solidFill>
                  <a:schemeClr val="tx1"/>
                </a:solidFill>
                <a:latin typeface="+mn-lt"/>
                <a:ea typeface="+mn-ea"/>
              </a:defRPr>
            </a:lvl9pPr>
          </a:lstStyle>
          <a:p>
            <a:r>
              <a:rPr lang="en-US" altLang="en-US" sz="3600" kern="0" dirty="0" smtClean="0">
                <a:solidFill>
                  <a:schemeClr val="accent2"/>
                </a:solidFill>
                <a:latin typeface="Arial" pitchFamily="34" charset="0"/>
              </a:rPr>
              <a:t>Acknowledgements </a:t>
            </a:r>
            <a:endParaRPr lang="en-US" altLang="en-US" sz="3600" kern="0" dirty="0">
              <a:solidFill>
                <a:schemeClr val="accent2"/>
              </a:solidFill>
              <a:latin typeface="Arial" pitchFamily="34" charset="0"/>
            </a:endParaRPr>
          </a:p>
        </p:txBody>
      </p:sp>
      <p:sp>
        <p:nvSpPr>
          <p:cNvPr id="37" name="Literature Cited Body"/>
          <p:cNvSpPr txBox="1">
            <a:spLocks/>
          </p:cNvSpPr>
          <p:nvPr/>
        </p:nvSpPr>
        <p:spPr bwMode="auto">
          <a:xfrm>
            <a:off x="22480106" y="30639055"/>
            <a:ext cx="9559528" cy="57322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313502" tIns="156751" rIns="313502" bIns="156751" numCol="1" anchor="t" anchorCtr="0" compatLnSpc="1">
            <a:prstTxWarp prst="textNoShape">
              <a:avLst/>
            </a:prstTxWarp>
          </a:bodyPr>
          <a:lstStyle>
            <a:lvl1pPr marL="1176338" indent="-1176338" algn="l" defTabSz="3135313" rtl="0" eaLnBrk="0" fontAlgn="base" hangingPunct="0">
              <a:spcBef>
                <a:spcPct val="20000"/>
              </a:spcBef>
              <a:spcAft>
                <a:spcPct val="0"/>
              </a:spcAft>
              <a:buChar char="•"/>
              <a:defRPr sz="2400">
                <a:solidFill>
                  <a:schemeClr val="tx1"/>
                </a:solidFill>
                <a:latin typeface="+mn-lt"/>
                <a:ea typeface="MS PGothic" pitchFamily="34" charset="-128"/>
                <a:cs typeface="+mn-cs"/>
              </a:defRPr>
            </a:lvl1pPr>
            <a:lvl2pPr marL="2547938" indent="-981075" algn="l" defTabSz="3135313" rtl="0" eaLnBrk="0" fontAlgn="base" hangingPunct="0">
              <a:spcBef>
                <a:spcPct val="20000"/>
              </a:spcBef>
              <a:spcAft>
                <a:spcPct val="0"/>
              </a:spcAft>
              <a:buChar char="–"/>
              <a:defRPr sz="2000">
                <a:solidFill>
                  <a:schemeClr val="tx1"/>
                </a:solidFill>
                <a:latin typeface="+mn-lt"/>
                <a:ea typeface="MS PGothic" pitchFamily="34" charset="-128"/>
              </a:defRPr>
            </a:lvl2pPr>
            <a:lvl3pPr marL="3919538" indent="-784225" algn="l" defTabSz="3135313" rtl="0" eaLnBrk="0" fontAlgn="base" hangingPunct="0">
              <a:spcBef>
                <a:spcPct val="20000"/>
              </a:spcBef>
              <a:spcAft>
                <a:spcPct val="0"/>
              </a:spcAft>
              <a:buChar char="•"/>
              <a:defRPr sz="1800">
                <a:solidFill>
                  <a:schemeClr val="tx1"/>
                </a:solidFill>
                <a:latin typeface="+mn-lt"/>
                <a:ea typeface="MS PGothic" pitchFamily="34" charset="-128"/>
              </a:defRPr>
            </a:lvl3pPr>
            <a:lvl4pPr marL="5486400" indent="-784225" algn="l" defTabSz="3135313" rtl="0" eaLnBrk="0" fontAlgn="base" hangingPunct="0">
              <a:spcBef>
                <a:spcPct val="20000"/>
              </a:spcBef>
              <a:spcAft>
                <a:spcPct val="0"/>
              </a:spcAft>
              <a:buChar char="–"/>
              <a:defRPr sz="1600">
                <a:solidFill>
                  <a:schemeClr val="tx1"/>
                </a:solidFill>
                <a:latin typeface="+mn-lt"/>
                <a:ea typeface="MS PGothic" pitchFamily="34" charset="-128"/>
              </a:defRPr>
            </a:lvl4pPr>
            <a:lvl5pPr marL="7053263" indent="-782638" algn="l" defTabSz="3135313" rtl="0" eaLnBrk="0" fontAlgn="base" hangingPunct="0">
              <a:spcBef>
                <a:spcPct val="20000"/>
              </a:spcBef>
              <a:spcAft>
                <a:spcPct val="0"/>
              </a:spcAft>
              <a:buChar char="»"/>
              <a:defRPr sz="1600">
                <a:solidFill>
                  <a:schemeClr val="tx1"/>
                </a:solidFill>
                <a:latin typeface="+mn-lt"/>
                <a:ea typeface="MS PGothic" pitchFamily="34" charset="-128"/>
              </a:defRPr>
            </a:lvl5pPr>
            <a:lvl6pPr marL="7510463" indent="-782638" algn="l" defTabSz="3135313" rtl="0" fontAlgn="base">
              <a:spcBef>
                <a:spcPct val="20000"/>
              </a:spcBef>
              <a:spcAft>
                <a:spcPct val="0"/>
              </a:spcAft>
              <a:buChar char="»"/>
              <a:defRPr sz="1600">
                <a:solidFill>
                  <a:schemeClr val="tx1"/>
                </a:solidFill>
                <a:latin typeface="+mn-lt"/>
                <a:ea typeface="+mn-ea"/>
              </a:defRPr>
            </a:lvl6pPr>
            <a:lvl7pPr marL="7967663" indent="-782638" algn="l" defTabSz="3135313" rtl="0" fontAlgn="base">
              <a:spcBef>
                <a:spcPct val="20000"/>
              </a:spcBef>
              <a:spcAft>
                <a:spcPct val="0"/>
              </a:spcAft>
              <a:buChar char="»"/>
              <a:defRPr sz="1600">
                <a:solidFill>
                  <a:schemeClr val="tx1"/>
                </a:solidFill>
                <a:latin typeface="+mn-lt"/>
                <a:ea typeface="+mn-ea"/>
              </a:defRPr>
            </a:lvl7pPr>
            <a:lvl8pPr marL="8424863" indent="-782638" algn="l" defTabSz="3135313" rtl="0" fontAlgn="base">
              <a:spcBef>
                <a:spcPct val="20000"/>
              </a:spcBef>
              <a:spcAft>
                <a:spcPct val="0"/>
              </a:spcAft>
              <a:buChar char="»"/>
              <a:defRPr sz="1600">
                <a:solidFill>
                  <a:schemeClr val="tx1"/>
                </a:solidFill>
                <a:latin typeface="+mn-lt"/>
                <a:ea typeface="+mn-ea"/>
              </a:defRPr>
            </a:lvl8pPr>
            <a:lvl9pPr marL="8882063" indent="-782638" algn="l" defTabSz="3135313" rtl="0" fontAlgn="base">
              <a:spcBef>
                <a:spcPct val="20000"/>
              </a:spcBef>
              <a:spcAft>
                <a:spcPct val="0"/>
              </a:spcAft>
              <a:buChar char="»"/>
              <a:defRPr sz="1600">
                <a:solidFill>
                  <a:schemeClr val="tx1"/>
                </a:solidFill>
                <a:latin typeface="+mn-lt"/>
                <a:ea typeface="+mn-ea"/>
              </a:defRPr>
            </a:lvl9pPr>
          </a:lstStyle>
          <a:p>
            <a:pPr marL="0" indent="0">
              <a:buFontTx/>
              <a:buNone/>
              <a:defRPr/>
            </a:pPr>
            <a:endParaRPr lang="en-US" sz="3600" kern="0" dirty="0"/>
          </a:p>
          <a:p>
            <a:pPr marL="0" indent="0">
              <a:buFontTx/>
              <a:buNone/>
              <a:defRPr/>
            </a:pPr>
            <a:endParaRPr lang="en-US" sz="3600" kern="0" dirty="0" smtClean="0"/>
          </a:p>
        </p:txBody>
      </p:sp>
      <p:sp>
        <p:nvSpPr>
          <p:cNvPr id="34" name="Literature Cited Title"/>
          <p:cNvSpPr txBox="1">
            <a:spLocks/>
          </p:cNvSpPr>
          <p:nvPr/>
        </p:nvSpPr>
        <p:spPr bwMode="auto">
          <a:xfrm>
            <a:off x="22683788" y="28962350"/>
            <a:ext cx="9201150" cy="1396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313502" tIns="156751" rIns="313502" bIns="156751" numCol="1" anchor="b" anchorCtr="0" compatLnSpc="1">
            <a:prstTxWarp prst="textNoShape">
              <a:avLst/>
            </a:prstTxWarp>
          </a:bodyPr>
          <a:lstStyle>
            <a:lvl1pPr marL="0" indent="0" algn="l" defTabSz="3135313" rtl="0" eaLnBrk="0" fontAlgn="base" hangingPunct="0">
              <a:spcBef>
                <a:spcPct val="20000"/>
              </a:spcBef>
              <a:spcAft>
                <a:spcPct val="0"/>
              </a:spcAft>
              <a:buNone/>
              <a:defRPr sz="2400" b="1">
                <a:solidFill>
                  <a:schemeClr val="tx1"/>
                </a:solidFill>
                <a:latin typeface="+mn-lt"/>
                <a:ea typeface="MS PGothic" pitchFamily="34" charset="-128"/>
                <a:cs typeface="+mn-cs"/>
              </a:defRPr>
            </a:lvl1pPr>
            <a:lvl2pPr marL="457200" indent="0" algn="l" defTabSz="3135313" rtl="0" eaLnBrk="0" fontAlgn="base" hangingPunct="0">
              <a:spcBef>
                <a:spcPct val="20000"/>
              </a:spcBef>
              <a:spcAft>
                <a:spcPct val="0"/>
              </a:spcAft>
              <a:buNone/>
              <a:defRPr sz="2000" b="1">
                <a:solidFill>
                  <a:schemeClr val="tx1"/>
                </a:solidFill>
                <a:latin typeface="+mn-lt"/>
                <a:ea typeface="MS PGothic" pitchFamily="34" charset="-128"/>
              </a:defRPr>
            </a:lvl2pPr>
            <a:lvl3pPr marL="914400" indent="0" algn="l" defTabSz="3135313" rtl="0" eaLnBrk="0" fontAlgn="base" hangingPunct="0">
              <a:spcBef>
                <a:spcPct val="20000"/>
              </a:spcBef>
              <a:spcAft>
                <a:spcPct val="0"/>
              </a:spcAft>
              <a:buNone/>
              <a:defRPr sz="1800" b="1">
                <a:solidFill>
                  <a:schemeClr val="tx1"/>
                </a:solidFill>
                <a:latin typeface="+mn-lt"/>
                <a:ea typeface="MS PGothic" pitchFamily="34" charset="-128"/>
              </a:defRPr>
            </a:lvl3pPr>
            <a:lvl4pPr marL="1371600" indent="0" algn="l" defTabSz="3135313" rtl="0" eaLnBrk="0" fontAlgn="base" hangingPunct="0">
              <a:spcBef>
                <a:spcPct val="20000"/>
              </a:spcBef>
              <a:spcAft>
                <a:spcPct val="0"/>
              </a:spcAft>
              <a:buNone/>
              <a:defRPr sz="1600" b="1">
                <a:solidFill>
                  <a:schemeClr val="tx1"/>
                </a:solidFill>
                <a:latin typeface="+mn-lt"/>
                <a:ea typeface="MS PGothic" pitchFamily="34" charset="-128"/>
              </a:defRPr>
            </a:lvl4pPr>
            <a:lvl5pPr marL="1828800" indent="0" algn="l" defTabSz="3135313" rtl="0" eaLnBrk="0" fontAlgn="base" hangingPunct="0">
              <a:spcBef>
                <a:spcPct val="20000"/>
              </a:spcBef>
              <a:spcAft>
                <a:spcPct val="0"/>
              </a:spcAft>
              <a:buNone/>
              <a:defRPr sz="1600" b="1">
                <a:solidFill>
                  <a:schemeClr val="tx1"/>
                </a:solidFill>
                <a:latin typeface="+mn-lt"/>
                <a:ea typeface="MS PGothic" pitchFamily="34" charset="-128"/>
              </a:defRPr>
            </a:lvl5pPr>
            <a:lvl6pPr marL="2286000" indent="0" algn="l" defTabSz="3135313" rtl="0" fontAlgn="base">
              <a:spcBef>
                <a:spcPct val="20000"/>
              </a:spcBef>
              <a:spcAft>
                <a:spcPct val="0"/>
              </a:spcAft>
              <a:buNone/>
              <a:defRPr sz="1600" b="1">
                <a:solidFill>
                  <a:schemeClr val="tx1"/>
                </a:solidFill>
                <a:latin typeface="+mn-lt"/>
                <a:ea typeface="+mn-ea"/>
              </a:defRPr>
            </a:lvl6pPr>
            <a:lvl7pPr marL="2743200" indent="0" algn="l" defTabSz="3135313" rtl="0" fontAlgn="base">
              <a:spcBef>
                <a:spcPct val="20000"/>
              </a:spcBef>
              <a:spcAft>
                <a:spcPct val="0"/>
              </a:spcAft>
              <a:buNone/>
              <a:defRPr sz="1600" b="1">
                <a:solidFill>
                  <a:schemeClr val="tx1"/>
                </a:solidFill>
                <a:latin typeface="+mn-lt"/>
                <a:ea typeface="+mn-ea"/>
              </a:defRPr>
            </a:lvl7pPr>
            <a:lvl8pPr marL="3200400" indent="0" algn="l" defTabSz="3135313" rtl="0" fontAlgn="base">
              <a:spcBef>
                <a:spcPct val="20000"/>
              </a:spcBef>
              <a:spcAft>
                <a:spcPct val="0"/>
              </a:spcAft>
              <a:buNone/>
              <a:defRPr sz="1600" b="1">
                <a:solidFill>
                  <a:schemeClr val="tx1"/>
                </a:solidFill>
                <a:latin typeface="+mn-lt"/>
                <a:ea typeface="+mn-ea"/>
              </a:defRPr>
            </a:lvl8pPr>
            <a:lvl9pPr marL="3657600" indent="0" algn="l" defTabSz="3135313" rtl="0" fontAlgn="base">
              <a:spcBef>
                <a:spcPct val="20000"/>
              </a:spcBef>
              <a:spcAft>
                <a:spcPct val="0"/>
              </a:spcAft>
              <a:buNone/>
              <a:defRPr sz="1600" b="1">
                <a:solidFill>
                  <a:schemeClr val="tx1"/>
                </a:solidFill>
                <a:latin typeface="+mn-lt"/>
                <a:ea typeface="+mn-ea"/>
              </a:defRPr>
            </a:lvl9pPr>
          </a:lstStyle>
          <a:p>
            <a:endParaRPr lang="en-US" altLang="en-US" sz="3600" kern="0" dirty="0">
              <a:solidFill>
                <a:schemeClr val="accent2"/>
              </a:solidFill>
              <a:latin typeface="Arial" pitchFamily="34" charset="0"/>
            </a:endParaRPr>
          </a:p>
        </p:txBody>
      </p:sp>
      <p:sp>
        <p:nvSpPr>
          <p:cNvPr id="32" name="Future Goals Body"/>
          <p:cNvSpPr txBox="1">
            <a:spLocks/>
          </p:cNvSpPr>
          <p:nvPr/>
        </p:nvSpPr>
        <p:spPr bwMode="auto">
          <a:xfrm>
            <a:off x="22659295" y="20040600"/>
            <a:ext cx="9559528"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313502" tIns="156751" rIns="313502" bIns="156751" numCol="1" anchor="t" anchorCtr="0" compatLnSpc="1">
            <a:prstTxWarp prst="textNoShape">
              <a:avLst/>
            </a:prstTxWarp>
          </a:bodyPr>
          <a:lstStyle>
            <a:lvl1pPr marL="1176338" indent="-1176338" algn="l" defTabSz="3135313" rtl="0" eaLnBrk="0" fontAlgn="base" hangingPunct="0">
              <a:spcBef>
                <a:spcPct val="20000"/>
              </a:spcBef>
              <a:spcAft>
                <a:spcPct val="0"/>
              </a:spcAft>
              <a:buChar char="•"/>
              <a:defRPr sz="2400">
                <a:solidFill>
                  <a:schemeClr val="tx1"/>
                </a:solidFill>
                <a:latin typeface="+mn-lt"/>
                <a:ea typeface="MS PGothic" pitchFamily="34" charset="-128"/>
                <a:cs typeface="+mn-cs"/>
              </a:defRPr>
            </a:lvl1pPr>
            <a:lvl2pPr marL="2547938" indent="-981075" algn="l" defTabSz="3135313" rtl="0" eaLnBrk="0" fontAlgn="base" hangingPunct="0">
              <a:spcBef>
                <a:spcPct val="20000"/>
              </a:spcBef>
              <a:spcAft>
                <a:spcPct val="0"/>
              </a:spcAft>
              <a:buChar char="–"/>
              <a:defRPr sz="2000">
                <a:solidFill>
                  <a:schemeClr val="tx1"/>
                </a:solidFill>
                <a:latin typeface="+mn-lt"/>
                <a:ea typeface="MS PGothic" pitchFamily="34" charset="-128"/>
              </a:defRPr>
            </a:lvl2pPr>
            <a:lvl3pPr marL="3919538" indent="-784225" algn="l" defTabSz="3135313" rtl="0" eaLnBrk="0" fontAlgn="base" hangingPunct="0">
              <a:spcBef>
                <a:spcPct val="20000"/>
              </a:spcBef>
              <a:spcAft>
                <a:spcPct val="0"/>
              </a:spcAft>
              <a:buChar char="•"/>
              <a:defRPr sz="1800">
                <a:solidFill>
                  <a:schemeClr val="tx1"/>
                </a:solidFill>
                <a:latin typeface="+mn-lt"/>
                <a:ea typeface="MS PGothic" pitchFamily="34" charset="-128"/>
              </a:defRPr>
            </a:lvl3pPr>
            <a:lvl4pPr marL="5486400" indent="-784225" algn="l" defTabSz="3135313" rtl="0" eaLnBrk="0" fontAlgn="base" hangingPunct="0">
              <a:spcBef>
                <a:spcPct val="20000"/>
              </a:spcBef>
              <a:spcAft>
                <a:spcPct val="0"/>
              </a:spcAft>
              <a:buChar char="–"/>
              <a:defRPr sz="1600">
                <a:solidFill>
                  <a:schemeClr val="tx1"/>
                </a:solidFill>
                <a:latin typeface="+mn-lt"/>
                <a:ea typeface="MS PGothic" pitchFamily="34" charset="-128"/>
              </a:defRPr>
            </a:lvl4pPr>
            <a:lvl5pPr marL="7053263" indent="-782638" algn="l" defTabSz="3135313" rtl="0" eaLnBrk="0" fontAlgn="base" hangingPunct="0">
              <a:spcBef>
                <a:spcPct val="20000"/>
              </a:spcBef>
              <a:spcAft>
                <a:spcPct val="0"/>
              </a:spcAft>
              <a:buChar char="»"/>
              <a:defRPr sz="1600">
                <a:solidFill>
                  <a:schemeClr val="tx1"/>
                </a:solidFill>
                <a:latin typeface="+mn-lt"/>
                <a:ea typeface="MS PGothic" pitchFamily="34" charset="-128"/>
              </a:defRPr>
            </a:lvl5pPr>
            <a:lvl6pPr marL="7510463" indent="-782638" algn="l" defTabSz="3135313" rtl="0" fontAlgn="base">
              <a:spcBef>
                <a:spcPct val="20000"/>
              </a:spcBef>
              <a:spcAft>
                <a:spcPct val="0"/>
              </a:spcAft>
              <a:buChar char="»"/>
              <a:defRPr sz="1600">
                <a:solidFill>
                  <a:schemeClr val="tx1"/>
                </a:solidFill>
                <a:latin typeface="+mn-lt"/>
                <a:ea typeface="+mn-ea"/>
              </a:defRPr>
            </a:lvl6pPr>
            <a:lvl7pPr marL="7967663" indent="-782638" algn="l" defTabSz="3135313" rtl="0" fontAlgn="base">
              <a:spcBef>
                <a:spcPct val="20000"/>
              </a:spcBef>
              <a:spcAft>
                <a:spcPct val="0"/>
              </a:spcAft>
              <a:buChar char="»"/>
              <a:defRPr sz="1600">
                <a:solidFill>
                  <a:schemeClr val="tx1"/>
                </a:solidFill>
                <a:latin typeface="+mn-lt"/>
                <a:ea typeface="+mn-ea"/>
              </a:defRPr>
            </a:lvl7pPr>
            <a:lvl8pPr marL="8424863" indent="-782638" algn="l" defTabSz="3135313" rtl="0" fontAlgn="base">
              <a:spcBef>
                <a:spcPct val="20000"/>
              </a:spcBef>
              <a:spcAft>
                <a:spcPct val="0"/>
              </a:spcAft>
              <a:buChar char="»"/>
              <a:defRPr sz="1600">
                <a:solidFill>
                  <a:schemeClr val="tx1"/>
                </a:solidFill>
                <a:latin typeface="+mn-lt"/>
                <a:ea typeface="+mn-ea"/>
              </a:defRPr>
            </a:lvl8pPr>
            <a:lvl9pPr marL="8882063" indent="-782638" algn="l" defTabSz="3135313" rtl="0" fontAlgn="base">
              <a:spcBef>
                <a:spcPct val="20000"/>
              </a:spcBef>
              <a:spcAft>
                <a:spcPct val="0"/>
              </a:spcAft>
              <a:buChar char="»"/>
              <a:defRPr sz="1600">
                <a:solidFill>
                  <a:schemeClr val="tx1"/>
                </a:solidFill>
                <a:latin typeface="+mn-lt"/>
                <a:ea typeface="+mn-ea"/>
              </a:defRPr>
            </a:lvl9pPr>
          </a:lstStyle>
          <a:p>
            <a:pPr marL="0" indent="0">
              <a:buFontTx/>
              <a:buNone/>
              <a:defRPr/>
            </a:pPr>
            <a:r>
              <a:rPr lang="en-US" sz="3600" kern="0" dirty="0" smtClean="0"/>
              <a:t>The Cool Campus Challenge platform is an excellent tool for educating the campus community about sustainability. </a:t>
            </a:r>
            <a:r>
              <a:rPr lang="en-US" sz="3600" kern="0" dirty="0"/>
              <a:t> </a:t>
            </a:r>
            <a:r>
              <a:rPr lang="en-US" sz="3600" kern="0" dirty="0" smtClean="0"/>
              <a:t>In the future, we would like to see the platform open for use during the rest of the school year so faculty can use it as a teaching tool in their classes. </a:t>
            </a:r>
            <a:endParaRPr lang="en-US" sz="3600" kern="0" dirty="0"/>
          </a:p>
        </p:txBody>
      </p:sp>
      <p:sp>
        <p:nvSpPr>
          <p:cNvPr id="33" name="Future Goals Title"/>
          <p:cNvSpPr txBox="1">
            <a:spLocks/>
          </p:cNvSpPr>
          <p:nvPr/>
        </p:nvSpPr>
        <p:spPr bwMode="auto">
          <a:xfrm>
            <a:off x="22683788" y="18351500"/>
            <a:ext cx="9201150" cy="1396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313502" tIns="156751" rIns="313502" bIns="156751" numCol="1" anchor="b" anchorCtr="0" compatLnSpc="1">
            <a:prstTxWarp prst="textNoShape">
              <a:avLst/>
            </a:prstTxWarp>
          </a:bodyPr>
          <a:lstStyle>
            <a:lvl1pPr marL="0" indent="0" algn="l" defTabSz="3135313" rtl="0" eaLnBrk="0" fontAlgn="base" hangingPunct="0">
              <a:spcBef>
                <a:spcPct val="20000"/>
              </a:spcBef>
              <a:spcAft>
                <a:spcPct val="0"/>
              </a:spcAft>
              <a:buNone/>
              <a:defRPr sz="2400" b="1">
                <a:solidFill>
                  <a:schemeClr val="tx1"/>
                </a:solidFill>
                <a:latin typeface="+mn-lt"/>
                <a:ea typeface="MS PGothic" pitchFamily="34" charset="-128"/>
                <a:cs typeface="+mn-cs"/>
              </a:defRPr>
            </a:lvl1pPr>
            <a:lvl2pPr marL="457200" indent="0" algn="l" defTabSz="3135313" rtl="0" eaLnBrk="0" fontAlgn="base" hangingPunct="0">
              <a:spcBef>
                <a:spcPct val="20000"/>
              </a:spcBef>
              <a:spcAft>
                <a:spcPct val="0"/>
              </a:spcAft>
              <a:buNone/>
              <a:defRPr sz="2000" b="1">
                <a:solidFill>
                  <a:schemeClr val="tx1"/>
                </a:solidFill>
                <a:latin typeface="+mn-lt"/>
                <a:ea typeface="MS PGothic" pitchFamily="34" charset="-128"/>
              </a:defRPr>
            </a:lvl2pPr>
            <a:lvl3pPr marL="914400" indent="0" algn="l" defTabSz="3135313" rtl="0" eaLnBrk="0" fontAlgn="base" hangingPunct="0">
              <a:spcBef>
                <a:spcPct val="20000"/>
              </a:spcBef>
              <a:spcAft>
                <a:spcPct val="0"/>
              </a:spcAft>
              <a:buNone/>
              <a:defRPr sz="1800" b="1">
                <a:solidFill>
                  <a:schemeClr val="tx1"/>
                </a:solidFill>
                <a:latin typeface="+mn-lt"/>
                <a:ea typeface="MS PGothic" pitchFamily="34" charset="-128"/>
              </a:defRPr>
            </a:lvl3pPr>
            <a:lvl4pPr marL="1371600" indent="0" algn="l" defTabSz="3135313" rtl="0" eaLnBrk="0" fontAlgn="base" hangingPunct="0">
              <a:spcBef>
                <a:spcPct val="20000"/>
              </a:spcBef>
              <a:spcAft>
                <a:spcPct val="0"/>
              </a:spcAft>
              <a:buNone/>
              <a:defRPr sz="1600" b="1">
                <a:solidFill>
                  <a:schemeClr val="tx1"/>
                </a:solidFill>
                <a:latin typeface="+mn-lt"/>
                <a:ea typeface="MS PGothic" pitchFamily="34" charset="-128"/>
              </a:defRPr>
            </a:lvl4pPr>
            <a:lvl5pPr marL="1828800" indent="0" algn="l" defTabSz="3135313" rtl="0" eaLnBrk="0" fontAlgn="base" hangingPunct="0">
              <a:spcBef>
                <a:spcPct val="20000"/>
              </a:spcBef>
              <a:spcAft>
                <a:spcPct val="0"/>
              </a:spcAft>
              <a:buNone/>
              <a:defRPr sz="1600" b="1">
                <a:solidFill>
                  <a:schemeClr val="tx1"/>
                </a:solidFill>
                <a:latin typeface="+mn-lt"/>
                <a:ea typeface="MS PGothic" pitchFamily="34" charset="-128"/>
              </a:defRPr>
            </a:lvl5pPr>
            <a:lvl6pPr marL="2286000" indent="0" algn="l" defTabSz="3135313" rtl="0" fontAlgn="base">
              <a:spcBef>
                <a:spcPct val="20000"/>
              </a:spcBef>
              <a:spcAft>
                <a:spcPct val="0"/>
              </a:spcAft>
              <a:buNone/>
              <a:defRPr sz="1600" b="1">
                <a:solidFill>
                  <a:schemeClr val="tx1"/>
                </a:solidFill>
                <a:latin typeface="+mn-lt"/>
                <a:ea typeface="+mn-ea"/>
              </a:defRPr>
            </a:lvl6pPr>
            <a:lvl7pPr marL="2743200" indent="0" algn="l" defTabSz="3135313" rtl="0" fontAlgn="base">
              <a:spcBef>
                <a:spcPct val="20000"/>
              </a:spcBef>
              <a:spcAft>
                <a:spcPct val="0"/>
              </a:spcAft>
              <a:buNone/>
              <a:defRPr sz="1600" b="1">
                <a:solidFill>
                  <a:schemeClr val="tx1"/>
                </a:solidFill>
                <a:latin typeface="+mn-lt"/>
                <a:ea typeface="+mn-ea"/>
              </a:defRPr>
            </a:lvl7pPr>
            <a:lvl8pPr marL="3200400" indent="0" algn="l" defTabSz="3135313" rtl="0" fontAlgn="base">
              <a:spcBef>
                <a:spcPct val="20000"/>
              </a:spcBef>
              <a:spcAft>
                <a:spcPct val="0"/>
              </a:spcAft>
              <a:buNone/>
              <a:defRPr sz="1600" b="1">
                <a:solidFill>
                  <a:schemeClr val="tx1"/>
                </a:solidFill>
                <a:latin typeface="+mn-lt"/>
                <a:ea typeface="+mn-ea"/>
              </a:defRPr>
            </a:lvl8pPr>
            <a:lvl9pPr marL="3657600" indent="0" algn="l" defTabSz="3135313" rtl="0" fontAlgn="base">
              <a:spcBef>
                <a:spcPct val="20000"/>
              </a:spcBef>
              <a:spcAft>
                <a:spcPct val="0"/>
              </a:spcAft>
              <a:buNone/>
              <a:defRPr sz="1600" b="1">
                <a:solidFill>
                  <a:schemeClr val="tx1"/>
                </a:solidFill>
                <a:latin typeface="+mn-lt"/>
                <a:ea typeface="+mn-ea"/>
              </a:defRPr>
            </a:lvl9pPr>
          </a:lstStyle>
          <a:p>
            <a:r>
              <a:rPr lang="en-US" altLang="en-US" sz="3600" kern="0" dirty="0" smtClean="0">
                <a:solidFill>
                  <a:schemeClr val="accent2"/>
                </a:solidFill>
                <a:latin typeface="Arial" pitchFamily="34" charset="0"/>
              </a:rPr>
              <a:t>Future Goals</a:t>
            </a:r>
            <a:endParaRPr lang="en-US" altLang="en-US" sz="3600" kern="0" dirty="0">
              <a:solidFill>
                <a:schemeClr val="accent2"/>
              </a:solidFill>
              <a:latin typeface="Arial" pitchFamily="34" charset="0"/>
            </a:endParaRPr>
          </a:p>
        </p:txBody>
      </p:sp>
      <p:sp>
        <p:nvSpPr>
          <p:cNvPr id="31" name="Conclusions Body"/>
          <p:cNvSpPr txBox="1">
            <a:spLocks/>
          </p:cNvSpPr>
          <p:nvPr/>
        </p:nvSpPr>
        <p:spPr bwMode="auto">
          <a:xfrm>
            <a:off x="23130272" y="7873395"/>
            <a:ext cx="9559528" cy="62441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313502" tIns="156751" rIns="313502" bIns="156751" numCol="1" anchor="t" anchorCtr="0" compatLnSpc="1">
            <a:prstTxWarp prst="textNoShape">
              <a:avLst/>
            </a:prstTxWarp>
          </a:bodyPr>
          <a:lstStyle>
            <a:lvl1pPr marL="1176338" indent="-1176338" algn="l" defTabSz="3135313" rtl="0" eaLnBrk="0" fontAlgn="base" hangingPunct="0">
              <a:spcBef>
                <a:spcPct val="20000"/>
              </a:spcBef>
              <a:spcAft>
                <a:spcPct val="0"/>
              </a:spcAft>
              <a:buChar char="•"/>
              <a:defRPr sz="2400">
                <a:solidFill>
                  <a:schemeClr val="tx1"/>
                </a:solidFill>
                <a:latin typeface="+mn-lt"/>
                <a:ea typeface="MS PGothic" pitchFamily="34" charset="-128"/>
                <a:cs typeface="+mn-cs"/>
              </a:defRPr>
            </a:lvl1pPr>
            <a:lvl2pPr marL="2547938" indent="-981075" algn="l" defTabSz="3135313" rtl="0" eaLnBrk="0" fontAlgn="base" hangingPunct="0">
              <a:spcBef>
                <a:spcPct val="20000"/>
              </a:spcBef>
              <a:spcAft>
                <a:spcPct val="0"/>
              </a:spcAft>
              <a:buChar char="–"/>
              <a:defRPr sz="2000">
                <a:solidFill>
                  <a:schemeClr val="tx1"/>
                </a:solidFill>
                <a:latin typeface="+mn-lt"/>
                <a:ea typeface="MS PGothic" pitchFamily="34" charset="-128"/>
              </a:defRPr>
            </a:lvl2pPr>
            <a:lvl3pPr marL="3919538" indent="-784225" algn="l" defTabSz="3135313" rtl="0" eaLnBrk="0" fontAlgn="base" hangingPunct="0">
              <a:spcBef>
                <a:spcPct val="20000"/>
              </a:spcBef>
              <a:spcAft>
                <a:spcPct val="0"/>
              </a:spcAft>
              <a:buChar char="•"/>
              <a:defRPr sz="1800">
                <a:solidFill>
                  <a:schemeClr val="tx1"/>
                </a:solidFill>
                <a:latin typeface="+mn-lt"/>
                <a:ea typeface="MS PGothic" pitchFamily="34" charset="-128"/>
              </a:defRPr>
            </a:lvl3pPr>
            <a:lvl4pPr marL="5486400" indent="-784225" algn="l" defTabSz="3135313" rtl="0" eaLnBrk="0" fontAlgn="base" hangingPunct="0">
              <a:spcBef>
                <a:spcPct val="20000"/>
              </a:spcBef>
              <a:spcAft>
                <a:spcPct val="0"/>
              </a:spcAft>
              <a:buChar char="–"/>
              <a:defRPr sz="1600">
                <a:solidFill>
                  <a:schemeClr val="tx1"/>
                </a:solidFill>
                <a:latin typeface="+mn-lt"/>
                <a:ea typeface="MS PGothic" pitchFamily="34" charset="-128"/>
              </a:defRPr>
            </a:lvl4pPr>
            <a:lvl5pPr marL="7053263" indent="-782638" algn="l" defTabSz="3135313" rtl="0" eaLnBrk="0" fontAlgn="base" hangingPunct="0">
              <a:spcBef>
                <a:spcPct val="20000"/>
              </a:spcBef>
              <a:spcAft>
                <a:spcPct val="0"/>
              </a:spcAft>
              <a:buChar char="»"/>
              <a:defRPr sz="1600">
                <a:solidFill>
                  <a:schemeClr val="tx1"/>
                </a:solidFill>
                <a:latin typeface="+mn-lt"/>
                <a:ea typeface="MS PGothic" pitchFamily="34" charset="-128"/>
              </a:defRPr>
            </a:lvl5pPr>
            <a:lvl6pPr marL="7510463" indent="-782638" algn="l" defTabSz="3135313" rtl="0" fontAlgn="base">
              <a:spcBef>
                <a:spcPct val="20000"/>
              </a:spcBef>
              <a:spcAft>
                <a:spcPct val="0"/>
              </a:spcAft>
              <a:buChar char="»"/>
              <a:defRPr sz="1600">
                <a:solidFill>
                  <a:schemeClr val="tx1"/>
                </a:solidFill>
                <a:latin typeface="+mn-lt"/>
                <a:ea typeface="+mn-ea"/>
              </a:defRPr>
            </a:lvl6pPr>
            <a:lvl7pPr marL="7967663" indent="-782638" algn="l" defTabSz="3135313" rtl="0" fontAlgn="base">
              <a:spcBef>
                <a:spcPct val="20000"/>
              </a:spcBef>
              <a:spcAft>
                <a:spcPct val="0"/>
              </a:spcAft>
              <a:buChar char="»"/>
              <a:defRPr sz="1600">
                <a:solidFill>
                  <a:schemeClr val="tx1"/>
                </a:solidFill>
                <a:latin typeface="+mn-lt"/>
                <a:ea typeface="+mn-ea"/>
              </a:defRPr>
            </a:lvl7pPr>
            <a:lvl8pPr marL="8424863" indent="-782638" algn="l" defTabSz="3135313" rtl="0" fontAlgn="base">
              <a:spcBef>
                <a:spcPct val="20000"/>
              </a:spcBef>
              <a:spcAft>
                <a:spcPct val="0"/>
              </a:spcAft>
              <a:buChar char="»"/>
              <a:defRPr sz="1600">
                <a:solidFill>
                  <a:schemeClr val="tx1"/>
                </a:solidFill>
                <a:latin typeface="+mn-lt"/>
                <a:ea typeface="+mn-ea"/>
              </a:defRPr>
            </a:lvl8pPr>
            <a:lvl9pPr marL="8882063" indent="-782638" algn="l" defTabSz="3135313" rtl="0" fontAlgn="base">
              <a:spcBef>
                <a:spcPct val="20000"/>
              </a:spcBef>
              <a:spcAft>
                <a:spcPct val="0"/>
              </a:spcAft>
              <a:buChar char="»"/>
              <a:defRPr sz="1600">
                <a:solidFill>
                  <a:schemeClr val="tx1"/>
                </a:solidFill>
                <a:latin typeface="+mn-lt"/>
                <a:ea typeface="+mn-ea"/>
              </a:defRPr>
            </a:lvl9pPr>
          </a:lstStyle>
          <a:p>
            <a:pPr marL="0" indent="0">
              <a:buNone/>
              <a:defRPr/>
            </a:pPr>
            <a:r>
              <a:rPr lang="en-US" sz="3600" kern="0" dirty="0" smtClean="0"/>
              <a:t>Overall, some changes to our strategies could increase the effectiveness of the educational components of the Cool Campus Challenge. </a:t>
            </a:r>
          </a:p>
          <a:p>
            <a:pPr marL="0" indent="0">
              <a:buNone/>
              <a:defRPr/>
            </a:pPr>
            <a:endParaRPr lang="en-US" sz="3600" kern="0" dirty="0"/>
          </a:p>
          <a:p>
            <a:pPr marL="0" indent="0">
              <a:buNone/>
              <a:defRPr/>
            </a:pPr>
            <a:r>
              <a:rPr lang="en-US" sz="3600" kern="0" dirty="0" smtClean="0"/>
              <a:t>Increasing faculty outreach and having more professors include the Cool Campus Challenge as part of their classes, especially in the ENVS department would emphasize the educational components of the challenge and also increase student engagement a lot more effectively than other methods. </a:t>
            </a:r>
          </a:p>
          <a:p>
            <a:pPr marL="0" indent="0">
              <a:buNone/>
              <a:defRPr/>
            </a:pPr>
            <a:endParaRPr lang="en-US" sz="3600" kern="0" dirty="0"/>
          </a:p>
          <a:p>
            <a:pPr marL="0" indent="0">
              <a:buNone/>
              <a:defRPr/>
            </a:pPr>
            <a:r>
              <a:rPr lang="en-US" sz="3600" kern="0" dirty="0" smtClean="0"/>
              <a:t>Increased collaboration between different teams in the Sustainability Office would help us use our resources effectively and meet the unique outreach challenges of the University. </a:t>
            </a:r>
            <a:endParaRPr lang="en-US" sz="3600" kern="0" dirty="0" smtClean="0"/>
          </a:p>
        </p:txBody>
      </p:sp>
      <p:sp>
        <p:nvSpPr>
          <p:cNvPr id="30" name="Conclusions Title"/>
          <p:cNvSpPr txBox="1">
            <a:spLocks/>
          </p:cNvSpPr>
          <p:nvPr/>
        </p:nvSpPr>
        <p:spPr bwMode="auto">
          <a:xfrm>
            <a:off x="23260050" y="6477000"/>
            <a:ext cx="9201150" cy="1396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313502" tIns="156751" rIns="313502" bIns="156751" numCol="1" anchor="b" anchorCtr="0" compatLnSpc="1">
            <a:prstTxWarp prst="textNoShape">
              <a:avLst/>
            </a:prstTxWarp>
          </a:bodyPr>
          <a:lstStyle>
            <a:lvl1pPr marL="0" indent="0" algn="l" defTabSz="3135313" rtl="0" eaLnBrk="0" fontAlgn="base" hangingPunct="0">
              <a:spcBef>
                <a:spcPct val="20000"/>
              </a:spcBef>
              <a:spcAft>
                <a:spcPct val="0"/>
              </a:spcAft>
              <a:buNone/>
              <a:defRPr sz="2400" b="1">
                <a:solidFill>
                  <a:schemeClr val="tx1"/>
                </a:solidFill>
                <a:latin typeface="+mn-lt"/>
                <a:ea typeface="MS PGothic" pitchFamily="34" charset="-128"/>
                <a:cs typeface="+mn-cs"/>
              </a:defRPr>
            </a:lvl1pPr>
            <a:lvl2pPr marL="457200" indent="0" algn="l" defTabSz="3135313" rtl="0" eaLnBrk="0" fontAlgn="base" hangingPunct="0">
              <a:spcBef>
                <a:spcPct val="20000"/>
              </a:spcBef>
              <a:spcAft>
                <a:spcPct val="0"/>
              </a:spcAft>
              <a:buNone/>
              <a:defRPr sz="2000" b="1">
                <a:solidFill>
                  <a:schemeClr val="tx1"/>
                </a:solidFill>
                <a:latin typeface="+mn-lt"/>
                <a:ea typeface="MS PGothic" pitchFamily="34" charset="-128"/>
              </a:defRPr>
            </a:lvl2pPr>
            <a:lvl3pPr marL="914400" indent="0" algn="l" defTabSz="3135313" rtl="0" eaLnBrk="0" fontAlgn="base" hangingPunct="0">
              <a:spcBef>
                <a:spcPct val="20000"/>
              </a:spcBef>
              <a:spcAft>
                <a:spcPct val="0"/>
              </a:spcAft>
              <a:buNone/>
              <a:defRPr sz="1800" b="1">
                <a:solidFill>
                  <a:schemeClr val="tx1"/>
                </a:solidFill>
                <a:latin typeface="+mn-lt"/>
                <a:ea typeface="MS PGothic" pitchFamily="34" charset="-128"/>
              </a:defRPr>
            </a:lvl3pPr>
            <a:lvl4pPr marL="1371600" indent="0" algn="l" defTabSz="3135313" rtl="0" eaLnBrk="0" fontAlgn="base" hangingPunct="0">
              <a:spcBef>
                <a:spcPct val="20000"/>
              </a:spcBef>
              <a:spcAft>
                <a:spcPct val="0"/>
              </a:spcAft>
              <a:buNone/>
              <a:defRPr sz="1600" b="1">
                <a:solidFill>
                  <a:schemeClr val="tx1"/>
                </a:solidFill>
                <a:latin typeface="+mn-lt"/>
                <a:ea typeface="MS PGothic" pitchFamily="34" charset="-128"/>
              </a:defRPr>
            </a:lvl4pPr>
            <a:lvl5pPr marL="1828800" indent="0" algn="l" defTabSz="3135313" rtl="0" eaLnBrk="0" fontAlgn="base" hangingPunct="0">
              <a:spcBef>
                <a:spcPct val="20000"/>
              </a:spcBef>
              <a:spcAft>
                <a:spcPct val="0"/>
              </a:spcAft>
              <a:buNone/>
              <a:defRPr sz="1600" b="1">
                <a:solidFill>
                  <a:schemeClr val="tx1"/>
                </a:solidFill>
                <a:latin typeface="+mn-lt"/>
                <a:ea typeface="MS PGothic" pitchFamily="34" charset="-128"/>
              </a:defRPr>
            </a:lvl5pPr>
            <a:lvl6pPr marL="2286000" indent="0" algn="l" defTabSz="3135313" rtl="0" fontAlgn="base">
              <a:spcBef>
                <a:spcPct val="20000"/>
              </a:spcBef>
              <a:spcAft>
                <a:spcPct val="0"/>
              </a:spcAft>
              <a:buNone/>
              <a:defRPr sz="1600" b="1">
                <a:solidFill>
                  <a:schemeClr val="tx1"/>
                </a:solidFill>
                <a:latin typeface="+mn-lt"/>
                <a:ea typeface="+mn-ea"/>
              </a:defRPr>
            </a:lvl6pPr>
            <a:lvl7pPr marL="2743200" indent="0" algn="l" defTabSz="3135313" rtl="0" fontAlgn="base">
              <a:spcBef>
                <a:spcPct val="20000"/>
              </a:spcBef>
              <a:spcAft>
                <a:spcPct val="0"/>
              </a:spcAft>
              <a:buNone/>
              <a:defRPr sz="1600" b="1">
                <a:solidFill>
                  <a:schemeClr val="tx1"/>
                </a:solidFill>
                <a:latin typeface="+mn-lt"/>
                <a:ea typeface="+mn-ea"/>
              </a:defRPr>
            </a:lvl7pPr>
            <a:lvl8pPr marL="3200400" indent="0" algn="l" defTabSz="3135313" rtl="0" fontAlgn="base">
              <a:spcBef>
                <a:spcPct val="20000"/>
              </a:spcBef>
              <a:spcAft>
                <a:spcPct val="0"/>
              </a:spcAft>
              <a:buNone/>
              <a:defRPr sz="1600" b="1">
                <a:solidFill>
                  <a:schemeClr val="tx1"/>
                </a:solidFill>
                <a:latin typeface="+mn-lt"/>
                <a:ea typeface="+mn-ea"/>
              </a:defRPr>
            </a:lvl8pPr>
            <a:lvl9pPr marL="3657600" indent="0" algn="l" defTabSz="3135313" rtl="0" fontAlgn="base">
              <a:spcBef>
                <a:spcPct val="20000"/>
              </a:spcBef>
              <a:spcAft>
                <a:spcPct val="0"/>
              </a:spcAft>
              <a:buNone/>
              <a:defRPr sz="1600" b="1">
                <a:solidFill>
                  <a:schemeClr val="tx1"/>
                </a:solidFill>
                <a:latin typeface="+mn-lt"/>
                <a:ea typeface="+mn-ea"/>
              </a:defRPr>
            </a:lvl9pPr>
          </a:lstStyle>
          <a:p>
            <a:r>
              <a:rPr lang="en-US" altLang="en-US" sz="3600" kern="0" dirty="0" smtClean="0">
                <a:solidFill>
                  <a:schemeClr val="accent2"/>
                </a:solidFill>
                <a:latin typeface="Arial" pitchFamily="34" charset="0"/>
              </a:rPr>
              <a:t>Conclusions</a:t>
            </a:r>
            <a:endParaRPr lang="en-US" altLang="en-US" sz="3600" kern="0" dirty="0">
              <a:solidFill>
                <a:schemeClr val="accent2"/>
              </a:solidFill>
              <a:latin typeface="Arial" pitchFamily="34" charset="0"/>
            </a:endParaRPr>
          </a:p>
        </p:txBody>
      </p:sp>
      <p:sp>
        <p:nvSpPr>
          <p:cNvPr id="29" name="Results Body"/>
          <p:cNvSpPr txBox="1">
            <a:spLocks/>
          </p:cNvSpPr>
          <p:nvPr/>
        </p:nvSpPr>
        <p:spPr bwMode="auto">
          <a:xfrm>
            <a:off x="11908631" y="14882748"/>
            <a:ext cx="9559528" cy="125596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313502" tIns="156751" rIns="313502" bIns="156751" numCol="1" anchor="t" anchorCtr="0" compatLnSpc="1">
            <a:prstTxWarp prst="textNoShape">
              <a:avLst/>
            </a:prstTxWarp>
          </a:bodyPr>
          <a:lstStyle>
            <a:lvl1pPr marL="1176338" indent="-1176338" algn="l" defTabSz="3135313" rtl="0" eaLnBrk="0" fontAlgn="base" hangingPunct="0">
              <a:spcBef>
                <a:spcPct val="20000"/>
              </a:spcBef>
              <a:spcAft>
                <a:spcPct val="0"/>
              </a:spcAft>
              <a:buChar char="•"/>
              <a:defRPr sz="2400">
                <a:solidFill>
                  <a:schemeClr val="tx1"/>
                </a:solidFill>
                <a:latin typeface="+mn-lt"/>
                <a:ea typeface="MS PGothic" pitchFamily="34" charset="-128"/>
                <a:cs typeface="+mn-cs"/>
              </a:defRPr>
            </a:lvl1pPr>
            <a:lvl2pPr marL="2547938" indent="-981075" algn="l" defTabSz="3135313" rtl="0" eaLnBrk="0" fontAlgn="base" hangingPunct="0">
              <a:spcBef>
                <a:spcPct val="20000"/>
              </a:spcBef>
              <a:spcAft>
                <a:spcPct val="0"/>
              </a:spcAft>
              <a:buChar char="–"/>
              <a:defRPr sz="2000">
                <a:solidFill>
                  <a:schemeClr val="tx1"/>
                </a:solidFill>
                <a:latin typeface="+mn-lt"/>
                <a:ea typeface="MS PGothic" pitchFamily="34" charset="-128"/>
              </a:defRPr>
            </a:lvl2pPr>
            <a:lvl3pPr marL="3919538" indent="-784225" algn="l" defTabSz="3135313" rtl="0" eaLnBrk="0" fontAlgn="base" hangingPunct="0">
              <a:spcBef>
                <a:spcPct val="20000"/>
              </a:spcBef>
              <a:spcAft>
                <a:spcPct val="0"/>
              </a:spcAft>
              <a:buChar char="•"/>
              <a:defRPr sz="1800">
                <a:solidFill>
                  <a:schemeClr val="tx1"/>
                </a:solidFill>
                <a:latin typeface="+mn-lt"/>
                <a:ea typeface="MS PGothic" pitchFamily="34" charset="-128"/>
              </a:defRPr>
            </a:lvl3pPr>
            <a:lvl4pPr marL="5486400" indent="-784225" algn="l" defTabSz="3135313" rtl="0" eaLnBrk="0" fontAlgn="base" hangingPunct="0">
              <a:spcBef>
                <a:spcPct val="20000"/>
              </a:spcBef>
              <a:spcAft>
                <a:spcPct val="0"/>
              </a:spcAft>
              <a:buChar char="–"/>
              <a:defRPr sz="1600">
                <a:solidFill>
                  <a:schemeClr val="tx1"/>
                </a:solidFill>
                <a:latin typeface="+mn-lt"/>
                <a:ea typeface="MS PGothic" pitchFamily="34" charset="-128"/>
              </a:defRPr>
            </a:lvl4pPr>
            <a:lvl5pPr marL="7053263" indent="-782638" algn="l" defTabSz="3135313" rtl="0" eaLnBrk="0" fontAlgn="base" hangingPunct="0">
              <a:spcBef>
                <a:spcPct val="20000"/>
              </a:spcBef>
              <a:spcAft>
                <a:spcPct val="0"/>
              </a:spcAft>
              <a:buChar char="»"/>
              <a:defRPr sz="1600">
                <a:solidFill>
                  <a:schemeClr val="tx1"/>
                </a:solidFill>
                <a:latin typeface="+mn-lt"/>
                <a:ea typeface="MS PGothic" pitchFamily="34" charset="-128"/>
              </a:defRPr>
            </a:lvl5pPr>
            <a:lvl6pPr marL="7510463" indent="-782638" algn="l" defTabSz="3135313" rtl="0" fontAlgn="base">
              <a:spcBef>
                <a:spcPct val="20000"/>
              </a:spcBef>
              <a:spcAft>
                <a:spcPct val="0"/>
              </a:spcAft>
              <a:buChar char="»"/>
              <a:defRPr sz="1600">
                <a:solidFill>
                  <a:schemeClr val="tx1"/>
                </a:solidFill>
                <a:latin typeface="+mn-lt"/>
                <a:ea typeface="+mn-ea"/>
              </a:defRPr>
            </a:lvl6pPr>
            <a:lvl7pPr marL="7967663" indent="-782638" algn="l" defTabSz="3135313" rtl="0" fontAlgn="base">
              <a:spcBef>
                <a:spcPct val="20000"/>
              </a:spcBef>
              <a:spcAft>
                <a:spcPct val="0"/>
              </a:spcAft>
              <a:buChar char="»"/>
              <a:defRPr sz="1600">
                <a:solidFill>
                  <a:schemeClr val="tx1"/>
                </a:solidFill>
                <a:latin typeface="+mn-lt"/>
                <a:ea typeface="+mn-ea"/>
              </a:defRPr>
            </a:lvl7pPr>
            <a:lvl8pPr marL="8424863" indent="-782638" algn="l" defTabSz="3135313" rtl="0" fontAlgn="base">
              <a:spcBef>
                <a:spcPct val="20000"/>
              </a:spcBef>
              <a:spcAft>
                <a:spcPct val="0"/>
              </a:spcAft>
              <a:buChar char="»"/>
              <a:defRPr sz="1600">
                <a:solidFill>
                  <a:schemeClr val="tx1"/>
                </a:solidFill>
                <a:latin typeface="+mn-lt"/>
                <a:ea typeface="+mn-ea"/>
              </a:defRPr>
            </a:lvl8pPr>
            <a:lvl9pPr marL="8882063" indent="-782638" algn="l" defTabSz="3135313" rtl="0" fontAlgn="base">
              <a:spcBef>
                <a:spcPct val="20000"/>
              </a:spcBef>
              <a:spcAft>
                <a:spcPct val="0"/>
              </a:spcAft>
              <a:buChar char="»"/>
              <a:defRPr sz="1600">
                <a:solidFill>
                  <a:schemeClr val="tx1"/>
                </a:solidFill>
                <a:latin typeface="+mn-lt"/>
                <a:ea typeface="+mn-ea"/>
              </a:defRPr>
            </a:lvl9pPr>
          </a:lstStyle>
          <a:p>
            <a:pPr marL="0" indent="0">
              <a:buFontTx/>
              <a:buNone/>
              <a:defRPr/>
            </a:pPr>
            <a:endParaRPr lang="en-US" sz="3600" kern="0" dirty="0" smtClean="0"/>
          </a:p>
          <a:p>
            <a:pPr marL="0" indent="0">
              <a:buFontTx/>
              <a:buNone/>
              <a:defRPr/>
            </a:pPr>
            <a:r>
              <a:rPr lang="en-US" sz="3600" kern="0" dirty="0" smtClean="0"/>
              <a:t>The most successful strategy was faculty-offered extra credit. A professor in the chemistry department started her own team and was the highest points-earning team at UCSC. The challenge with this strategy was getting more professors to engage in the challenge in this way. We sent out 100 emails to professors and received 15 responses. Out of those professors, the only one who was willing to give extra credit was a Chemistry Professor, Katelin Binder. We believe that dedicating more resources to faculty engagement would be very effective in reinforcing the educational goals of the cool campus challenge. </a:t>
            </a:r>
          </a:p>
          <a:p>
            <a:pPr marL="0" indent="0">
              <a:buFontTx/>
              <a:buNone/>
              <a:defRPr/>
            </a:pPr>
            <a:endParaRPr lang="en-US" sz="3600" kern="0" dirty="0"/>
          </a:p>
          <a:p>
            <a:pPr marL="0" indent="0">
              <a:buFontTx/>
              <a:buNone/>
              <a:defRPr/>
            </a:pPr>
            <a:r>
              <a:rPr lang="en-US" sz="3600" kern="0" dirty="0" smtClean="0"/>
              <a:t>The less successful strategies were SSA leadership and tabling. Untargeted tabling was ineffective largely due to the physical layout of the campus. There is no central location on campus where all students and staff pass on a daily basis, requiring people to rotate tabling locations. In addition, accessing tabling locations with supplies is very time consuming due to the remoteness of some residential colleges. The increased time requirements makes tabling an ineffective use of staff resources, considering there is no way to follow up with students after their initial signups. </a:t>
            </a:r>
          </a:p>
          <a:p>
            <a:pPr marL="0" indent="0">
              <a:buFontTx/>
              <a:buNone/>
              <a:defRPr/>
            </a:pPr>
            <a:endParaRPr lang="en-US" sz="3600" kern="0" dirty="0"/>
          </a:p>
          <a:p>
            <a:pPr marL="0" indent="0">
              <a:buFontTx/>
              <a:buNone/>
              <a:defRPr/>
            </a:pPr>
            <a:r>
              <a:rPr lang="en-US" sz="3600" kern="0" dirty="0" smtClean="0"/>
              <a:t>A strategy that has potential to be more effective is the SSA Strategy. Student Sustainability Advisors live in their respective residential communities and were each given responsibility to create a team and do outreach for their designated community. The stumbling blocks with this strategy </a:t>
            </a:r>
            <a:r>
              <a:rPr lang="en-US" sz="3600" kern="0" dirty="0" smtClean="0"/>
              <a:t>were</a:t>
            </a:r>
            <a:r>
              <a:rPr lang="en-US" sz="3600" kern="0" dirty="0" smtClean="0"/>
              <a:t> the lack of communication between the CNI team and the SSA team, leading to a lack of accountability and motivation. Scheduling an in-person leadership meeting at the beginning and at the halfway point of the challenge is a good way to adjust this strategy to be more effective. </a:t>
            </a:r>
          </a:p>
          <a:p>
            <a:pPr marL="0" indent="0">
              <a:buFontTx/>
              <a:buNone/>
              <a:defRPr/>
            </a:pPr>
            <a:endParaRPr lang="en-US" sz="3600" kern="0" dirty="0"/>
          </a:p>
          <a:p>
            <a:pPr marL="0" indent="0">
              <a:buFontTx/>
              <a:buNone/>
              <a:defRPr/>
            </a:pPr>
            <a:endParaRPr lang="en-US" sz="3600" kern="0" dirty="0" smtClean="0"/>
          </a:p>
          <a:p>
            <a:pPr marL="0" indent="0">
              <a:buFontTx/>
              <a:buNone/>
              <a:defRPr/>
            </a:pPr>
            <a:endParaRPr lang="en-US" sz="3600" kern="0" dirty="0" smtClean="0"/>
          </a:p>
          <a:p>
            <a:pPr marL="0" indent="0">
              <a:buFontTx/>
              <a:buNone/>
              <a:defRPr/>
            </a:pPr>
            <a:endParaRPr lang="en-US" sz="3600" kern="0" dirty="0"/>
          </a:p>
        </p:txBody>
      </p:sp>
      <p:sp>
        <p:nvSpPr>
          <p:cNvPr id="28" name="Results Title"/>
          <p:cNvSpPr txBox="1">
            <a:spLocks/>
          </p:cNvSpPr>
          <p:nvPr/>
        </p:nvSpPr>
        <p:spPr bwMode="auto">
          <a:xfrm>
            <a:off x="13030200" y="14115268"/>
            <a:ext cx="9201150" cy="1396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313502" tIns="156751" rIns="313502" bIns="156751" numCol="1" anchor="b" anchorCtr="0" compatLnSpc="1">
            <a:prstTxWarp prst="textNoShape">
              <a:avLst/>
            </a:prstTxWarp>
          </a:bodyPr>
          <a:lstStyle>
            <a:lvl1pPr marL="0" indent="0" algn="l" defTabSz="3135313" rtl="0" eaLnBrk="0" fontAlgn="base" hangingPunct="0">
              <a:spcBef>
                <a:spcPct val="20000"/>
              </a:spcBef>
              <a:spcAft>
                <a:spcPct val="0"/>
              </a:spcAft>
              <a:buNone/>
              <a:defRPr sz="2400" b="1">
                <a:solidFill>
                  <a:schemeClr val="tx1"/>
                </a:solidFill>
                <a:latin typeface="+mn-lt"/>
                <a:ea typeface="MS PGothic" pitchFamily="34" charset="-128"/>
                <a:cs typeface="+mn-cs"/>
              </a:defRPr>
            </a:lvl1pPr>
            <a:lvl2pPr marL="457200" indent="0" algn="l" defTabSz="3135313" rtl="0" eaLnBrk="0" fontAlgn="base" hangingPunct="0">
              <a:spcBef>
                <a:spcPct val="20000"/>
              </a:spcBef>
              <a:spcAft>
                <a:spcPct val="0"/>
              </a:spcAft>
              <a:buNone/>
              <a:defRPr sz="2000" b="1">
                <a:solidFill>
                  <a:schemeClr val="tx1"/>
                </a:solidFill>
                <a:latin typeface="+mn-lt"/>
                <a:ea typeface="MS PGothic" pitchFamily="34" charset="-128"/>
              </a:defRPr>
            </a:lvl2pPr>
            <a:lvl3pPr marL="914400" indent="0" algn="l" defTabSz="3135313" rtl="0" eaLnBrk="0" fontAlgn="base" hangingPunct="0">
              <a:spcBef>
                <a:spcPct val="20000"/>
              </a:spcBef>
              <a:spcAft>
                <a:spcPct val="0"/>
              </a:spcAft>
              <a:buNone/>
              <a:defRPr sz="1800" b="1">
                <a:solidFill>
                  <a:schemeClr val="tx1"/>
                </a:solidFill>
                <a:latin typeface="+mn-lt"/>
                <a:ea typeface="MS PGothic" pitchFamily="34" charset="-128"/>
              </a:defRPr>
            </a:lvl3pPr>
            <a:lvl4pPr marL="1371600" indent="0" algn="l" defTabSz="3135313" rtl="0" eaLnBrk="0" fontAlgn="base" hangingPunct="0">
              <a:spcBef>
                <a:spcPct val="20000"/>
              </a:spcBef>
              <a:spcAft>
                <a:spcPct val="0"/>
              </a:spcAft>
              <a:buNone/>
              <a:defRPr sz="1600" b="1">
                <a:solidFill>
                  <a:schemeClr val="tx1"/>
                </a:solidFill>
                <a:latin typeface="+mn-lt"/>
                <a:ea typeface="MS PGothic" pitchFamily="34" charset="-128"/>
              </a:defRPr>
            </a:lvl4pPr>
            <a:lvl5pPr marL="1828800" indent="0" algn="l" defTabSz="3135313" rtl="0" eaLnBrk="0" fontAlgn="base" hangingPunct="0">
              <a:spcBef>
                <a:spcPct val="20000"/>
              </a:spcBef>
              <a:spcAft>
                <a:spcPct val="0"/>
              </a:spcAft>
              <a:buNone/>
              <a:defRPr sz="1600" b="1">
                <a:solidFill>
                  <a:schemeClr val="tx1"/>
                </a:solidFill>
                <a:latin typeface="+mn-lt"/>
                <a:ea typeface="MS PGothic" pitchFamily="34" charset="-128"/>
              </a:defRPr>
            </a:lvl5pPr>
            <a:lvl6pPr marL="2286000" indent="0" algn="l" defTabSz="3135313" rtl="0" fontAlgn="base">
              <a:spcBef>
                <a:spcPct val="20000"/>
              </a:spcBef>
              <a:spcAft>
                <a:spcPct val="0"/>
              </a:spcAft>
              <a:buNone/>
              <a:defRPr sz="1600" b="1">
                <a:solidFill>
                  <a:schemeClr val="tx1"/>
                </a:solidFill>
                <a:latin typeface="+mn-lt"/>
                <a:ea typeface="+mn-ea"/>
              </a:defRPr>
            </a:lvl6pPr>
            <a:lvl7pPr marL="2743200" indent="0" algn="l" defTabSz="3135313" rtl="0" fontAlgn="base">
              <a:spcBef>
                <a:spcPct val="20000"/>
              </a:spcBef>
              <a:spcAft>
                <a:spcPct val="0"/>
              </a:spcAft>
              <a:buNone/>
              <a:defRPr sz="1600" b="1">
                <a:solidFill>
                  <a:schemeClr val="tx1"/>
                </a:solidFill>
                <a:latin typeface="+mn-lt"/>
                <a:ea typeface="+mn-ea"/>
              </a:defRPr>
            </a:lvl7pPr>
            <a:lvl8pPr marL="3200400" indent="0" algn="l" defTabSz="3135313" rtl="0" fontAlgn="base">
              <a:spcBef>
                <a:spcPct val="20000"/>
              </a:spcBef>
              <a:spcAft>
                <a:spcPct val="0"/>
              </a:spcAft>
              <a:buNone/>
              <a:defRPr sz="1600" b="1">
                <a:solidFill>
                  <a:schemeClr val="tx1"/>
                </a:solidFill>
                <a:latin typeface="+mn-lt"/>
                <a:ea typeface="+mn-ea"/>
              </a:defRPr>
            </a:lvl8pPr>
            <a:lvl9pPr marL="3657600" indent="0" algn="l" defTabSz="3135313" rtl="0" fontAlgn="base">
              <a:spcBef>
                <a:spcPct val="20000"/>
              </a:spcBef>
              <a:spcAft>
                <a:spcPct val="0"/>
              </a:spcAft>
              <a:buNone/>
              <a:defRPr sz="1600" b="1">
                <a:solidFill>
                  <a:schemeClr val="tx1"/>
                </a:solidFill>
                <a:latin typeface="+mn-lt"/>
                <a:ea typeface="+mn-ea"/>
              </a:defRPr>
            </a:lvl9pPr>
          </a:lstStyle>
          <a:p>
            <a:r>
              <a:rPr lang="en-US" altLang="en-US" sz="3600" kern="0" dirty="0" smtClean="0">
                <a:solidFill>
                  <a:schemeClr val="accent2"/>
                </a:solidFill>
                <a:latin typeface="Arial" pitchFamily="34" charset="0"/>
              </a:rPr>
              <a:t>Results and Outcomes</a:t>
            </a:r>
            <a:endParaRPr lang="en-US" altLang="en-US" sz="3600" kern="0" dirty="0">
              <a:solidFill>
                <a:schemeClr val="accent2"/>
              </a:solidFill>
              <a:latin typeface="Arial" pitchFamily="34" charset="0"/>
            </a:endParaRPr>
          </a:p>
        </p:txBody>
      </p:sp>
      <p:sp>
        <p:nvSpPr>
          <p:cNvPr id="23" name="Materials Body"/>
          <p:cNvSpPr txBox="1">
            <a:spLocks/>
          </p:cNvSpPr>
          <p:nvPr/>
        </p:nvSpPr>
        <p:spPr bwMode="auto">
          <a:xfrm>
            <a:off x="11537094" y="8417806"/>
            <a:ext cx="9559528" cy="58315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313502" tIns="156751" rIns="313502" bIns="156751" numCol="1" anchor="t" anchorCtr="0" compatLnSpc="1">
            <a:prstTxWarp prst="textNoShape">
              <a:avLst/>
            </a:prstTxWarp>
          </a:bodyPr>
          <a:lstStyle>
            <a:lvl1pPr marL="1176338" indent="-1176338" algn="l" defTabSz="3135313" rtl="0" eaLnBrk="0" fontAlgn="base" hangingPunct="0">
              <a:spcBef>
                <a:spcPct val="20000"/>
              </a:spcBef>
              <a:spcAft>
                <a:spcPct val="0"/>
              </a:spcAft>
              <a:buChar char="•"/>
              <a:defRPr sz="2400">
                <a:solidFill>
                  <a:schemeClr val="tx1"/>
                </a:solidFill>
                <a:latin typeface="+mn-lt"/>
                <a:ea typeface="MS PGothic" pitchFamily="34" charset="-128"/>
                <a:cs typeface="+mn-cs"/>
              </a:defRPr>
            </a:lvl1pPr>
            <a:lvl2pPr marL="2547938" indent="-981075" algn="l" defTabSz="3135313" rtl="0" eaLnBrk="0" fontAlgn="base" hangingPunct="0">
              <a:spcBef>
                <a:spcPct val="20000"/>
              </a:spcBef>
              <a:spcAft>
                <a:spcPct val="0"/>
              </a:spcAft>
              <a:buChar char="–"/>
              <a:defRPr sz="2000">
                <a:solidFill>
                  <a:schemeClr val="tx1"/>
                </a:solidFill>
                <a:latin typeface="+mn-lt"/>
                <a:ea typeface="MS PGothic" pitchFamily="34" charset="-128"/>
              </a:defRPr>
            </a:lvl2pPr>
            <a:lvl3pPr marL="3919538" indent="-784225" algn="l" defTabSz="3135313" rtl="0" eaLnBrk="0" fontAlgn="base" hangingPunct="0">
              <a:spcBef>
                <a:spcPct val="20000"/>
              </a:spcBef>
              <a:spcAft>
                <a:spcPct val="0"/>
              </a:spcAft>
              <a:buChar char="•"/>
              <a:defRPr sz="1800">
                <a:solidFill>
                  <a:schemeClr val="tx1"/>
                </a:solidFill>
                <a:latin typeface="+mn-lt"/>
                <a:ea typeface="MS PGothic" pitchFamily="34" charset="-128"/>
              </a:defRPr>
            </a:lvl3pPr>
            <a:lvl4pPr marL="5486400" indent="-784225" algn="l" defTabSz="3135313" rtl="0" eaLnBrk="0" fontAlgn="base" hangingPunct="0">
              <a:spcBef>
                <a:spcPct val="20000"/>
              </a:spcBef>
              <a:spcAft>
                <a:spcPct val="0"/>
              </a:spcAft>
              <a:buChar char="–"/>
              <a:defRPr sz="1600">
                <a:solidFill>
                  <a:schemeClr val="tx1"/>
                </a:solidFill>
                <a:latin typeface="+mn-lt"/>
                <a:ea typeface="MS PGothic" pitchFamily="34" charset="-128"/>
              </a:defRPr>
            </a:lvl4pPr>
            <a:lvl5pPr marL="7053263" indent="-782638" algn="l" defTabSz="3135313" rtl="0" eaLnBrk="0" fontAlgn="base" hangingPunct="0">
              <a:spcBef>
                <a:spcPct val="20000"/>
              </a:spcBef>
              <a:spcAft>
                <a:spcPct val="0"/>
              </a:spcAft>
              <a:buChar char="»"/>
              <a:defRPr sz="1600">
                <a:solidFill>
                  <a:schemeClr val="tx1"/>
                </a:solidFill>
                <a:latin typeface="+mn-lt"/>
                <a:ea typeface="MS PGothic" pitchFamily="34" charset="-128"/>
              </a:defRPr>
            </a:lvl5pPr>
            <a:lvl6pPr marL="7510463" indent="-782638" algn="l" defTabSz="3135313" rtl="0" fontAlgn="base">
              <a:spcBef>
                <a:spcPct val="20000"/>
              </a:spcBef>
              <a:spcAft>
                <a:spcPct val="0"/>
              </a:spcAft>
              <a:buChar char="»"/>
              <a:defRPr sz="1600">
                <a:solidFill>
                  <a:schemeClr val="tx1"/>
                </a:solidFill>
                <a:latin typeface="+mn-lt"/>
                <a:ea typeface="+mn-ea"/>
              </a:defRPr>
            </a:lvl6pPr>
            <a:lvl7pPr marL="7967663" indent="-782638" algn="l" defTabSz="3135313" rtl="0" fontAlgn="base">
              <a:spcBef>
                <a:spcPct val="20000"/>
              </a:spcBef>
              <a:spcAft>
                <a:spcPct val="0"/>
              </a:spcAft>
              <a:buChar char="»"/>
              <a:defRPr sz="1600">
                <a:solidFill>
                  <a:schemeClr val="tx1"/>
                </a:solidFill>
                <a:latin typeface="+mn-lt"/>
                <a:ea typeface="+mn-ea"/>
              </a:defRPr>
            </a:lvl7pPr>
            <a:lvl8pPr marL="8424863" indent="-782638" algn="l" defTabSz="3135313" rtl="0" fontAlgn="base">
              <a:spcBef>
                <a:spcPct val="20000"/>
              </a:spcBef>
              <a:spcAft>
                <a:spcPct val="0"/>
              </a:spcAft>
              <a:buChar char="»"/>
              <a:defRPr sz="1600">
                <a:solidFill>
                  <a:schemeClr val="tx1"/>
                </a:solidFill>
                <a:latin typeface="+mn-lt"/>
                <a:ea typeface="+mn-ea"/>
              </a:defRPr>
            </a:lvl8pPr>
            <a:lvl9pPr marL="8882063" indent="-782638" algn="l" defTabSz="3135313" rtl="0" fontAlgn="base">
              <a:spcBef>
                <a:spcPct val="20000"/>
              </a:spcBef>
              <a:spcAft>
                <a:spcPct val="0"/>
              </a:spcAft>
              <a:buChar char="»"/>
              <a:defRPr sz="1600">
                <a:solidFill>
                  <a:schemeClr val="tx1"/>
                </a:solidFill>
                <a:latin typeface="+mn-lt"/>
                <a:ea typeface="+mn-ea"/>
              </a:defRPr>
            </a:lvl9pPr>
          </a:lstStyle>
          <a:p>
            <a:pPr marL="0" indent="0">
              <a:buNone/>
              <a:defRPr/>
            </a:pPr>
            <a:r>
              <a:rPr lang="en-US" sz="3600" kern="0" dirty="0" smtClean="0"/>
              <a:t>Tabling-This involves setting up a table in a high traffic area on campus and asking people to sign up for the Cool Campus Challenge</a:t>
            </a:r>
          </a:p>
          <a:p>
            <a:pPr marL="0" indent="0">
              <a:buNone/>
              <a:defRPr/>
            </a:pPr>
            <a:r>
              <a:rPr lang="en-US" sz="3600" kern="0" dirty="0" smtClean="0"/>
              <a:t>Pros: </a:t>
            </a:r>
            <a:endParaRPr lang="en-US" sz="3600" kern="0" dirty="0" smtClean="0"/>
          </a:p>
          <a:p>
            <a:pPr marL="0" indent="0">
              <a:buNone/>
              <a:defRPr/>
            </a:pPr>
            <a:r>
              <a:rPr lang="en-US" sz="3600" kern="0" dirty="0" smtClean="0"/>
              <a:t>Classroom Presentations- A 2-3 minute presentation at the beginning of a lecture to tell students about the CCC.</a:t>
            </a:r>
          </a:p>
          <a:p>
            <a:pPr marL="0" indent="0">
              <a:buNone/>
              <a:defRPr/>
            </a:pPr>
            <a:r>
              <a:rPr lang="en-US" sz="3600" kern="0" dirty="0" smtClean="0"/>
              <a:t>SSA leadership-Assigning an SSA to each of the residential colleges and having them lead a CCC team.</a:t>
            </a:r>
          </a:p>
          <a:p>
            <a:pPr marL="0" indent="0">
              <a:buNone/>
              <a:defRPr/>
            </a:pPr>
            <a:endParaRPr lang="en-US" sz="3600" kern="0" dirty="0" smtClean="0"/>
          </a:p>
        </p:txBody>
      </p:sp>
      <p:sp>
        <p:nvSpPr>
          <p:cNvPr id="25" name="Materials Title"/>
          <p:cNvSpPr txBox="1">
            <a:spLocks/>
          </p:cNvSpPr>
          <p:nvPr/>
        </p:nvSpPr>
        <p:spPr bwMode="auto">
          <a:xfrm>
            <a:off x="11677650" y="6540500"/>
            <a:ext cx="9201150" cy="1396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313502" tIns="156751" rIns="313502" bIns="156751" numCol="1" anchor="b" anchorCtr="0" compatLnSpc="1">
            <a:prstTxWarp prst="textNoShape">
              <a:avLst/>
            </a:prstTxWarp>
          </a:bodyPr>
          <a:lstStyle>
            <a:lvl1pPr marL="0" indent="0" algn="l" defTabSz="3135313" rtl="0" eaLnBrk="0" fontAlgn="base" hangingPunct="0">
              <a:spcBef>
                <a:spcPct val="20000"/>
              </a:spcBef>
              <a:spcAft>
                <a:spcPct val="0"/>
              </a:spcAft>
              <a:buNone/>
              <a:defRPr sz="2400" b="1">
                <a:solidFill>
                  <a:schemeClr val="tx1"/>
                </a:solidFill>
                <a:latin typeface="+mn-lt"/>
                <a:ea typeface="MS PGothic" pitchFamily="34" charset="-128"/>
                <a:cs typeface="+mn-cs"/>
              </a:defRPr>
            </a:lvl1pPr>
            <a:lvl2pPr marL="457200" indent="0" algn="l" defTabSz="3135313" rtl="0" eaLnBrk="0" fontAlgn="base" hangingPunct="0">
              <a:spcBef>
                <a:spcPct val="20000"/>
              </a:spcBef>
              <a:spcAft>
                <a:spcPct val="0"/>
              </a:spcAft>
              <a:buNone/>
              <a:defRPr sz="2000" b="1">
                <a:solidFill>
                  <a:schemeClr val="tx1"/>
                </a:solidFill>
                <a:latin typeface="+mn-lt"/>
                <a:ea typeface="MS PGothic" pitchFamily="34" charset="-128"/>
              </a:defRPr>
            </a:lvl2pPr>
            <a:lvl3pPr marL="914400" indent="0" algn="l" defTabSz="3135313" rtl="0" eaLnBrk="0" fontAlgn="base" hangingPunct="0">
              <a:spcBef>
                <a:spcPct val="20000"/>
              </a:spcBef>
              <a:spcAft>
                <a:spcPct val="0"/>
              </a:spcAft>
              <a:buNone/>
              <a:defRPr sz="1800" b="1">
                <a:solidFill>
                  <a:schemeClr val="tx1"/>
                </a:solidFill>
                <a:latin typeface="+mn-lt"/>
                <a:ea typeface="MS PGothic" pitchFamily="34" charset="-128"/>
              </a:defRPr>
            </a:lvl3pPr>
            <a:lvl4pPr marL="1371600" indent="0" algn="l" defTabSz="3135313" rtl="0" eaLnBrk="0" fontAlgn="base" hangingPunct="0">
              <a:spcBef>
                <a:spcPct val="20000"/>
              </a:spcBef>
              <a:spcAft>
                <a:spcPct val="0"/>
              </a:spcAft>
              <a:buNone/>
              <a:defRPr sz="1600" b="1">
                <a:solidFill>
                  <a:schemeClr val="tx1"/>
                </a:solidFill>
                <a:latin typeface="+mn-lt"/>
                <a:ea typeface="MS PGothic" pitchFamily="34" charset="-128"/>
              </a:defRPr>
            </a:lvl4pPr>
            <a:lvl5pPr marL="1828800" indent="0" algn="l" defTabSz="3135313" rtl="0" eaLnBrk="0" fontAlgn="base" hangingPunct="0">
              <a:spcBef>
                <a:spcPct val="20000"/>
              </a:spcBef>
              <a:spcAft>
                <a:spcPct val="0"/>
              </a:spcAft>
              <a:buNone/>
              <a:defRPr sz="1600" b="1">
                <a:solidFill>
                  <a:schemeClr val="tx1"/>
                </a:solidFill>
                <a:latin typeface="+mn-lt"/>
                <a:ea typeface="MS PGothic" pitchFamily="34" charset="-128"/>
              </a:defRPr>
            </a:lvl5pPr>
            <a:lvl6pPr marL="2286000" indent="0" algn="l" defTabSz="3135313" rtl="0" fontAlgn="base">
              <a:spcBef>
                <a:spcPct val="20000"/>
              </a:spcBef>
              <a:spcAft>
                <a:spcPct val="0"/>
              </a:spcAft>
              <a:buNone/>
              <a:defRPr sz="1600" b="1">
                <a:solidFill>
                  <a:schemeClr val="tx1"/>
                </a:solidFill>
                <a:latin typeface="+mn-lt"/>
                <a:ea typeface="+mn-ea"/>
              </a:defRPr>
            </a:lvl6pPr>
            <a:lvl7pPr marL="2743200" indent="0" algn="l" defTabSz="3135313" rtl="0" fontAlgn="base">
              <a:spcBef>
                <a:spcPct val="20000"/>
              </a:spcBef>
              <a:spcAft>
                <a:spcPct val="0"/>
              </a:spcAft>
              <a:buNone/>
              <a:defRPr sz="1600" b="1">
                <a:solidFill>
                  <a:schemeClr val="tx1"/>
                </a:solidFill>
                <a:latin typeface="+mn-lt"/>
                <a:ea typeface="+mn-ea"/>
              </a:defRPr>
            </a:lvl7pPr>
            <a:lvl8pPr marL="3200400" indent="0" algn="l" defTabSz="3135313" rtl="0" fontAlgn="base">
              <a:spcBef>
                <a:spcPct val="20000"/>
              </a:spcBef>
              <a:spcAft>
                <a:spcPct val="0"/>
              </a:spcAft>
              <a:buNone/>
              <a:defRPr sz="1600" b="1">
                <a:solidFill>
                  <a:schemeClr val="tx1"/>
                </a:solidFill>
                <a:latin typeface="+mn-lt"/>
                <a:ea typeface="+mn-ea"/>
              </a:defRPr>
            </a:lvl8pPr>
            <a:lvl9pPr marL="3657600" indent="0" algn="l" defTabSz="3135313" rtl="0" fontAlgn="base">
              <a:spcBef>
                <a:spcPct val="20000"/>
              </a:spcBef>
              <a:spcAft>
                <a:spcPct val="0"/>
              </a:spcAft>
              <a:buNone/>
              <a:defRPr sz="1600" b="1">
                <a:solidFill>
                  <a:schemeClr val="tx1"/>
                </a:solidFill>
                <a:latin typeface="+mn-lt"/>
                <a:ea typeface="+mn-ea"/>
              </a:defRPr>
            </a:lvl9pPr>
          </a:lstStyle>
          <a:p>
            <a:r>
              <a:rPr lang="en-US" altLang="en-US" sz="3600" kern="0" dirty="0" smtClean="0">
                <a:solidFill>
                  <a:schemeClr val="accent2"/>
                </a:solidFill>
                <a:latin typeface="Arial" pitchFamily="34" charset="0"/>
              </a:rPr>
              <a:t>Outreach Strategies</a:t>
            </a:r>
            <a:endParaRPr lang="en-US" altLang="en-US" sz="3600" kern="0" dirty="0">
              <a:solidFill>
                <a:schemeClr val="accent2"/>
              </a:solidFill>
              <a:latin typeface="Arial" pitchFamily="34" charset="0"/>
            </a:endParaRPr>
          </a:p>
        </p:txBody>
      </p:sp>
      <p:sp>
        <p:nvSpPr>
          <p:cNvPr id="26" name="Project Goals Body"/>
          <p:cNvSpPr txBox="1">
            <a:spLocks/>
          </p:cNvSpPr>
          <p:nvPr/>
        </p:nvSpPr>
        <p:spPr bwMode="auto">
          <a:xfrm>
            <a:off x="893267" y="30108831"/>
            <a:ext cx="9559528" cy="4945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313502" tIns="156751" rIns="313502" bIns="156751" numCol="1" anchor="t" anchorCtr="0" compatLnSpc="1">
            <a:prstTxWarp prst="textNoShape">
              <a:avLst/>
            </a:prstTxWarp>
          </a:bodyPr>
          <a:lstStyle>
            <a:lvl1pPr marL="1176338" indent="-1176338" algn="l" defTabSz="3135313" rtl="0" eaLnBrk="0" fontAlgn="base" hangingPunct="0">
              <a:spcBef>
                <a:spcPct val="20000"/>
              </a:spcBef>
              <a:spcAft>
                <a:spcPct val="0"/>
              </a:spcAft>
              <a:buChar char="•"/>
              <a:defRPr sz="2400">
                <a:solidFill>
                  <a:schemeClr val="tx1"/>
                </a:solidFill>
                <a:latin typeface="+mn-lt"/>
                <a:ea typeface="MS PGothic" pitchFamily="34" charset="-128"/>
                <a:cs typeface="+mn-cs"/>
              </a:defRPr>
            </a:lvl1pPr>
            <a:lvl2pPr marL="2547938" indent="-981075" algn="l" defTabSz="3135313" rtl="0" eaLnBrk="0" fontAlgn="base" hangingPunct="0">
              <a:spcBef>
                <a:spcPct val="20000"/>
              </a:spcBef>
              <a:spcAft>
                <a:spcPct val="0"/>
              </a:spcAft>
              <a:buChar char="–"/>
              <a:defRPr sz="2000">
                <a:solidFill>
                  <a:schemeClr val="tx1"/>
                </a:solidFill>
                <a:latin typeface="+mn-lt"/>
                <a:ea typeface="MS PGothic" pitchFamily="34" charset="-128"/>
              </a:defRPr>
            </a:lvl2pPr>
            <a:lvl3pPr marL="3919538" indent="-784225" algn="l" defTabSz="3135313" rtl="0" eaLnBrk="0" fontAlgn="base" hangingPunct="0">
              <a:spcBef>
                <a:spcPct val="20000"/>
              </a:spcBef>
              <a:spcAft>
                <a:spcPct val="0"/>
              </a:spcAft>
              <a:buChar char="•"/>
              <a:defRPr sz="1800">
                <a:solidFill>
                  <a:schemeClr val="tx1"/>
                </a:solidFill>
                <a:latin typeface="+mn-lt"/>
                <a:ea typeface="MS PGothic" pitchFamily="34" charset="-128"/>
              </a:defRPr>
            </a:lvl3pPr>
            <a:lvl4pPr marL="5486400" indent="-784225" algn="l" defTabSz="3135313" rtl="0" eaLnBrk="0" fontAlgn="base" hangingPunct="0">
              <a:spcBef>
                <a:spcPct val="20000"/>
              </a:spcBef>
              <a:spcAft>
                <a:spcPct val="0"/>
              </a:spcAft>
              <a:buChar char="–"/>
              <a:defRPr sz="1600">
                <a:solidFill>
                  <a:schemeClr val="tx1"/>
                </a:solidFill>
                <a:latin typeface="+mn-lt"/>
                <a:ea typeface="MS PGothic" pitchFamily="34" charset="-128"/>
              </a:defRPr>
            </a:lvl4pPr>
            <a:lvl5pPr marL="7053263" indent="-782638" algn="l" defTabSz="3135313" rtl="0" eaLnBrk="0" fontAlgn="base" hangingPunct="0">
              <a:spcBef>
                <a:spcPct val="20000"/>
              </a:spcBef>
              <a:spcAft>
                <a:spcPct val="0"/>
              </a:spcAft>
              <a:buChar char="»"/>
              <a:defRPr sz="1600">
                <a:solidFill>
                  <a:schemeClr val="tx1"/>
                </a:solidFill>
                <a:latin typeface="+mn-lt"/>
                <a:ea typeface="MS PGothic" pitchFamily="34" charset="-128"/>
              </a:defRPr>
            </a:lvl5pPr>
            <a:lvl6pPr marL="7510463" indent="-782638" algn="l" defTabSz="3135313" rtl="0" fontAlgn="base">
              <a:spcBef>
                <a:spcPct val="20000"/>
              </a:spcBef>
              <a:spcAft>
                <a:spcPct val="0"/>
              </a:spcAft>
              <a:buChar char="»"/>
              <a:defRPr sz="1600">
                <a:solidFill>
                  <a:schemeClr val="tx1"/>
                </a:solidFill>
                <a:latin typeface="+mn-lt"/>
                <a:ea typeface="+mn-ea"/>
              </a:defRPr>
            </a:lvl6pPr>
            <a:lvl7pPr marL="7967663" indent="-782638" algn="l" defTabSz="3135313" rtl="0" fontAlgn="base">
              <a:spcBef>
                <a:spcPct val="20000"/>
              </a:spcBef>
              <a:spcAft>
                <a:spcPct val="0"/>
              </a:spcAft>
              <a:buChar char="»"/>
              <a:defRPr sz="1600">
                <a:solidFill>
                  <a:schemeClr val="tx1"/>
                </a:solidFill>
                <a:latin typeface="+mn-lt"/>
                <a:ea typeface="+mn-ea"/>
              </a:defRPr>
            </a:lvl7pPr>
            <a:lvl8pPr marL="8424863" indent="-782638" algn="l" defTabSz="3135313" rtl="0" fontAlgn="base">
              <a:spcBef>
                <a:spcPct val="20000"/>
              </a:spcBef>
              <a:spcAft>
                <a:spcPct val="0"/>
              </a:spcAft>
              <a:buChar char="»"/>
              <a:defRPr sz="1600">
                <a:solidFill>
                  <a:schemeClr val="tx1"/>
                </a:solidFill>
                <a:latin typeface="+mn-lt"/>
                <a:ea typeface="+mn-ea"/>
              </a:defRPr>
            </a:lvl8pPr>
            <a:lvl9pPr marL="8882063" indent="-782638" algn="l" defTabSz="3135313" rtl="0" fontAlgn="base">
              <a:spcBef>
                <a:spcPct val="20000"/>
              </a:spcBef>
              <a:spcAft>
                <a:spcPct val="0"/>
              </a:spcAft>
              <a:buChar char="»"/>
              <a:defRPr sz="1600">
                <a:solidFill>
                  <a:schemeClr val="tx1"/>
                </a:solidFill>
                <a:latin typeface="+mn-lt"/>
                <a:ea typeface="+mn-ea"/>
              </a:defRPr>
            </a:lvl9pPr>
          </a:lstStyle>
          <a:p>
            <a:pPr marL="0" indent="0">
              <a:buFontTx/>
              <a:buNone/>
              <a:defRPr/>
            </a:pPr>
            <a:r>
              <a:rPr lang="en-US" sz="3600" kern="0" dirty="0" smtClean="0"/>
              <a:t>The goals of we had for the </a:t>
            </a:r>
            <a:r>
              <a:rPr lang="en-US" sz="3600" kern="0" dirty="0" smtClean="0"/>
              <a:t>Cool Campus Challenge at UCSC are twofold: education and long term behavior change. It is still too early to tell what kind of long term conservation effects the Challenge will have. However, we can evaluate the effectiveness of our current strategies to engage the UCSC community in the challenge. </a:t>
            </a:r>
          </a:p>
          <a:p>
            <a:pPr marL="0" indent="0">
              <a:buFontTx/>
              <a:buNone/>
              <a:defRPr/>
            </a:pPr>
            <a:endParaRPr lang="en-US" sz="3600" kern="0" dirty="0"/>
          </a:p>
          <a:p>
            <a:pPr marL="0" indent="0">
              <a:buFontTx/>
              <a:buNone/>
              <a:defRPr/>
            </a:pPr>
            <a:endParaRPr lang="en-US" sz="3600" kern="0" dirty="0" smtClean="0"/>
          </a:p>
        </p:txBody>
      </p:sp>
      <p:sp>
        <p:nvSpPr>
          <p:cNvPr id="27" name="Project Goals Title"/>
          <p:cNvSpPr txBox="1">
            <a:spLocks/>
          </p:cNvSpPr>
          <p:nvPr/>
        </p:nvSpPr>
        <p:spPr bwMode="auto">
          <a:xfrm>
            <a:off x="788195" y="28535011"/>
            <a:ext cx="9201150" cy="1396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313502" tIns="156751" rIns="313502" bIns="156751" numCol="1" anchor="b" anchorCtr="0" compatLnSpc="1">
            <a:prstTxWarp prst="textNoShape">
              <a:avLst/>
            </a:prstTxWarp>
          </a:bodyPr>
          <a:lstStyle>
            <a:lvl1pPr marL="0" indent="0" algn="l" defTabSz="3135313" rtl="0" eaLnBrk="0" fontAlgn="base" hangingPunct="0">
              <a:spcBef>
                <a:spcPct val="20000"/>
              </a:spcBef>
              <a:spcAft>
                <a:spcPct val="0"/>
              </a:spcAft>
              <a:buNone/>
              <a:defRPr sz="2400" b="1">
                <a:solidFill>
                  <a:schemeClr val="tx1"/>
                </a:solidFill>
                <a:latin typeface="+mn-lt"/>
                <a:ea typeface="MS PGothic" pitchFamily="34" charset="-128"/>
                <a:cs typeface="+mn-cs"/>
              </a:defRPr>
            </a:lvl1pPr>
            <a:lvl2pPr marL="457200" indent="0" algn="l" defTabSz="3135313" rtl="0" eaLnBrk="0" fontAlgn="base" hangingPunct="0">
              <a:spcBef>
                <a:spcPct val="20000"/>
              </a:spcBef>
              <a:spcAft>
                <a:spcPct val="0"/>
              </a:spcAft>
              <a:buNone/>
              <a:defRPr sz="2000" b="1">
                <a:solidFill>
                  <a:schemeClr val="tx1"/>
                </a:solidFill>
                <a:latin typeface="+mn-lt"/>
                <a:ea typeface="MS PGothic" pitchFamily="34" charset="-128"/>
              </a:defRPr>
            </a:lvl2pPr>
            <a:lvl3pPr marL="914400" indent="0" algn="l" defTabSz="3135313" rtl="0" eaLnBrk="0" fontAlgn="base" hangingPunct="0">
              <a:spcBef>
                <a:spcPct val="20000"/>
              </a:spcBef>
              <a:spcAft>
                <a:spcPct val="0"/>
              </a:spcAft>
              <a:buNone/>
              <a:defRPr sz="1800" b="1">
                <a:solidFill>
                  <a:schemeClr val="tx1"/>
                </a:solidFill>
                <a:latin typeface="+mn-lt"/>
                <a:ea typeface="MS PGothic" pitchFamily="34" charset="-128"/>
              </a:defRPr>
            </a:lvl3pPr>
            <a:lvl4pPr marL="1371600" indent="0" algn="l" defTabSz="3135313" rtl="0" eaLnBrk="0" fontAlgn="base" hangingPunct="0">
              <a:spcBef>
                <a:spcPct val="20000"/>
              </a:spcBef>
              <a:spcAft>
                <a:spcPct val="0"/>
              </a:spcAft>
              <a:buNone/>
              <a:defRPr sz="1600" b="1">
                <a:solidFill>
                  <a:schemeClr val="tx1"/>
                </a:solidFill>
                <a:latin typeface="+mn-lt"/>
                <a:ea typeface="MS PGothic" pitchFamily="34" charset="-128"/>
              </a:defRPr>
            </a:lvl4pPr>
            <a:lvl5pPr marL="1828800" indent="0" algn="l" defTabSz="3135313" rtl="0" eaLnBrk="0" fontAlgn="base" hangingPunct="0">
              <a:spcBef>
                <a:spcPct val="20000"/>
              </a:spcBef>
              <a:spcAft>
                <a:spcPct val="0"/>
              </a:spcAft>
              <a:buNone/>
              <a:defRPr sz="1600" b="1">
                <a:solidFill>
                  <a:schemeClr val="tx1"/>
                </a:solidFill>
                <a:latin typeface="+mn-lt"/>
                <a:ea typeface="MS PGothic" pitchFamily="34" charset="-128"/>
              </a:defRPr>
            </a:lvl5pPr>
            <a:lvl6pPr marL="2286000" indent="0" algn="l" defTabSz="3135313" rtl="0" fontAlgn="base">
              <a:spcBef>
                <a:spcPct val="20000"/>
              </a:spcBef>
              <a:spcAft>
                <a:spcPct val="0"/>
              </a:spcAft>
              <a:buNone/>
              <a:defRPr sz="1600" b="1">
                <a:solidFill>
                  <a:schemeClr val="tx1"/>
                </a:solidFill>
                <a:latin typeface="+mn-lt"/>
                <a:ea typeface="+mn-ea"/>
              </a:defRPr>
            </a:lvl6pPr>
            <a:lvl7pPr marL="2743200" indent="0" algn="l" defTabSz="3135313" rtl="0" fontAlgn="base">
              <a:spcBef>
                <a:spcPct val="20000"/>
              </a:spcBef>
              <a:spcAft>
                <a:spcPct val="0"/>
              </a:spcAft>
              <a:buNone/>
              <a:defRPr sz="1600" b="1">
                <a:solidFill>
                  <a:schemeClr val="tx1"/>
                </a:solidFill>
                <a:latin typeface="+mn-lt"/>
                <a:ea typeface="+mn-ea"/>
              </a:defRPr>
            </a:lvl7pPr>
            <a:lvl8pPr marL="3200400" indent="0" algn="l" defTabSz="3135313" rtl="0" fontAlgn="base">
              <a:spcBef>
                <a:spcPct val="20000"/>
              </a:spcBef>
              <a:spcAft>
                <a:spcPct val="0"/>
              </a:spcAft>
              <a:buNone/>
              <a:defRPr sz="1600" b="1">
                <a:solidFill>
                  <a:schemeClr val="tx1"/>
                </a:solidFill>
                <a:latin typeface="+mn-lt"/>
                <a:ea typeface="+mn-ea"/>
              </a:defRPr>
            </a:lvl8pPr>
            <a:lvl9pPr marL="3657600" indent="0" algn="l" defTabSz="3135313" rtl="0" fontAlgn="base">
              <a:spcBef>
                <a:spcPct val="20000"/>
              </a:spcBef>
              <a:spcAft>
                <a:spcPct val="0"/>
              </a:spcAft>
              <a:buNone/>
              <a:defRPr sz="1600" b="1">
                <a:solidFill>
                  <a:schemeClr val="tx1"/>
                </a:solidFill>
                <a:latin typeface="+mn-lt"/>
                <a:ea typeface="+mn-ea"/>
              </a:defRPr>
            </a:lvl9pPr>
          </a:lstStyle>
          <a:p>
            <a:r>
              <a:rPr lang="en-US" altLang="en-US" sz="3600" kern="0" dirty="0" smtClean="0">
                <a:solidFill>
                  <a:schemeClr val="accent2"/>
                </a:solidFill>
                <a:latin typeface="Arial" pitchFamily="34" charset="0"/>
              </a:rPr>
              <a:t>Cool Campus Challenge</a:t>
            </a:r>
            <a:r>
              <a:rPr lang="en-US" altLang="en-US" sz="3600" kern="0" dirty="0" smtClean="0">
                <a:solidFill>
                  <a:schemeClr val="accent2"/>
                </a:solidFill>
                <a:latin typeface="Arial" pitchFamily="34" charset="0"/>
              </a:rPr>
              <a:t> </a:t>
            </a:r>
            <a:r>
              <a:rPr lang="en-US" altLang="en-US" sz="3600" kern="0" dirty="0" smtClean="0">
                <a:solidFill>
                  <a:schemeClr val="accent2"/>
                </a:solidFill>
                <a:latin typeface="Arial" pitchFamily="34" charset="0"/>
              </a:rPr>
              <a:t>Goals</a:t>
            </a:r>
            <a:endParaRPr lang="en-US" altLang="en-US" sz="3600" kern="0" dirty="0">
              <a:solidFill>
                <a:schemeClr val="accent2"/>
              </a:solidFill>
              <a:latin typeface="Arial" pitchFamily="34" charset="0"/>
            </a:endParaRPr>
          </a:p>
        </p:txBody>
      </p:sp>
      <p:sp>
        <p:nvSpPr>
          <p:cNvPr id="8" name="Introduction Body"/>
          <p:cNvSpPr>
            <a:spLocks noGrp="1"/>
          </p:cNvSpPr>
          <p:nvPr>
            <p:ph sz="half" idx="2"/>
          </p:nvPr>
        </p:nvSpPr>
        <p:spPr>
          <a:xfrm>
            <a:off x="1356717" y="8211401"/>
            <a:ext cx="8632628" cy="9802342"/>
          </a:xfrm>
        </p:spPr>
        <p:txBody>
          <a:bodyPr/>
          <a:lstStyle/>
          <a:p>
            <a:pPr marL="0" indent="0">
              <a:buNone/>
              <a:defRPr/>
            </a:pPr>
            <a:r>
              <a:rPr lang="en-US" sz="3600" dirty="0" smtClean="0"/>
              <a:t>The Cool Campus Challenge is a UC-wide sustainability initiative that seeks to involve student, faculty, and staff in the UC system’s sustainability goals through behavior change. </a:t>
            </a:r>
            <a:r>
              <a:rPr lang="en-US" sz="3600" dirty="0" smtClean="0"/>
              <a:t>The UC’s long term sustainability plan includes a 10 reduction of carbon emissions through conservation.  </a:t>
            </a:r>
            <a:endParaRPr lang="en-US" sz="3600" dirty="0"/>
          </a:p>
          <a:p>
            <a:pPr marL="0" indent="0">
              <a:buNone/>
              <a:defRPr/>
            </a:pPr>
            <a:r>
              <a:rPr lang="en-US" sz="3600" dirty="0" smtClean="0"/>
              <a:t>UC Santa Cruz presents very unique outreach challenges due to the physical and administrative structure of the campus. The CNI engagement fellows used several techniques to engage students, with some being more successful than others. An analysis of these techniques will be helpful to future cohorts of CNI fellows. </a:t>
            </a:r>
            <a:endParaRPr lang="en-US" sz="3600" dirty="0"/>
          </a:p>
          <a:p>
            <a:pPr marL="0" indent="0">
              <a:buNone/>
              <a:defRPr/>
            </a:pPr>
            <a:r>
              <a:rPr lang="en-US" sz="3600" dirty="0" smtClean="0"/>
              <a:t>In general, the most successful strategies for student involvement included strong faculty leadership. The weaker strategies were untargeted tabling and </a:t>
            </a:r>
            <a:r>
              <a:rPr lang="en-US" sz="3600" dirty="0" err="1" smtClean="0"/>
              <a:t>flyering</a:t>
            </a:r>
            <a:r>
              <a:rPr lang="en-US" sz="3600" dirty="0" smtClean="0"/>
              <a:t>. </a:t>
            </a:r>
          </a:p>
          <a:p>
            <a:pPr marL="0" indent="0">
              <a:buNone/>
              <a:defRPr/>
            </a:pPr>
            <a:r>
              <a:rPr lang="en-US" sz="3600" dirty="0" smtClean="0"/>
              <a:t>Overall, we have concluded that to improve student involvement in future iterations of the Cool Campus Challenge, we will need more faculty engagement. </a:t>
            </a:r>
            <a:endParaRPr lang="en-US" sz="3600" dirty="0"/>
          </a:p>
        </p:txBody>
      </p:sp>
      <p:sp>
        <p:nvSpPr>
          <p:cNvPr id="7" name="Introduction Title"/>
          <p:cNvSpPr>
            <a:spLocks noGrp="1"/>
          </p:cNvSpPr>
          <p:nvPr>
            <p:ph type="body" idx="1"/>
          </p:nvPr>
        </p:nvSpPr>
        <p:spPr>
          <a:xfrm>
            <a:off x="1535906" y="6509053"/>
            <a:ext cx="9201150" cy="1396395"/>
          </a:xfrm>
        </p:spPr>
        <p:txBody>
          <a:bodyPr/>
          <a:lstStyle/>
          <a:p>
            <a:r>
              <a:rPr lang="en-US" altLang="en-US" sz="3600" dirty="0" smtClean="0">
                <a:solidFill>
                  <a:schemeClr val="accent2"/>
                </a:solidFill>
                <a:latin typeface="Arial" pitchFamily="34" charset="0"/>
              </a:rPr>
              <a:t>Introduction</a:t>
            </a:r>
            <a:endParaRPr lang="en-US" altLang="en-US" sz="3600" dirty="0">
              <a:solidFill>
                <a:schemeClr val="accent2"/>
              </a:solidFill>
              <a:latin typeface="Arial" pitchFamily="34" charset="0"/>
            </a:endParaRPr>
          </a:p>
        </p:txBody>
      </p:sp>
      <p:sp>
        <p:nvSpPr>
          <p:cNvPr id="6" name="Main Title"/>
          <p:cNvSpPr>
            <a:spLocks noGrp="1"/>
          </p:cNvSpPr>
          <p:nvPr>
            <p:ph type="title"/>
          </p:nvPr>
        </p:nvSpPr>
        <p:spPr>
          <a:xfrm>
            <a:off x="0" y="1016000"/>
            <a:ext cx="32942213" cy="4775200"/>
          </a:xfrm>
          <a:solidFill>
            <a:schemeClr val="accent2"/>
          </a:solidFill>
        </p:spPr>
        <p:txBody>
          <a:bodyPr/>
          <a:lstStyle/>
          <a:p>
            <a:pPr>
              <a:defRPr/>
            </a:pPr>
            <a:r>
              <a:rPr lang="en-US" sz="8800" b="1" dirty="0" smtClean="0">
                <a:solidFill>
                  <a:srgbClr val="FFFF00"/>
                </a:solidFill>
                <a:latin typeface="Arial" charset="0"/>
                <a:ea typeface="ＭＳ Ｐゴシック" charset="0"/>
              </a:rPr>
              <a:t>Cool Campus Challenge Outreach Analysis</a:t>
            </a:r>
            <a:r>
              <a:rPr lang="en-US" sz="3600" b="1" dirty="0" smtClean="0">
                <a:solidFill>
                  <a:srgbClr val="FFFF00"/>
                </a:solidFill>
                <a:latin typeface="Arial" charset="0"/>
                <a:ea typeface="ＭＳ Ｐゴシック" charset="0"/>
              </a:rPr>
              <a:t/>
            </a:r>
            <a:br>
              <a:rPr lang="en-US" sz="3600" b="1" dirty="0" smtClean="0">
                <a:solidFill>
                  <a:srgbClr val="FFFF00"/>
                </a:solidFill>
                <a:latin typeface="Arial" charset="0"/>
                <a:ea typeface="ＭＳ Ｐゴシック" charset="0"/>
              </a:rPr>
            </a:br>
            <a:r>
              <a:rPr lang="en-US" sz="3600" b="1" dirty="0">
                <a:solidFill>
                  <a:srgbClr val="FFFF00"/>
                </a:solidFill>
                <a:latin typeface="Arial" charset="0"/>
                <a:ea typeface="ＭＳ Ｐゴシック" charset="0"/>
              </a:rPr>
              <a:t/>
            </a:r>
            <a:br>
              <a:rPr lang="en-US" sz="3600" b="1" dirty="0">
                <a:solidFill>
                  <a:srgbClr val="FFFF00"/>
                </a:solidFill>
                <a:latin typeface="Arial" charset="0"/>
                <a:ea typeface="ＭＳ Ｐゴシック" charset="0"/>
              </a:rPr>
            </a:br>
            <a:r>
              <a:rPr lang="en-US" sz="3600" b="1" dirty="0">
                <a:solidFill>
                  <a:srgbClr val="FFFF00"/>
                </a:solidFill>
                <a:latin typeface="Arial" charset="0"/>
                <a:ea typeface="ＭＳ Ｐゴシック" charset="0"/>
              </a:rPr>
              <a:t/>
            </a:r>
            <a:br>
              <a:rPr lang="en-US" sz="3600" b="1" dirty="0">
                <a:solidFill>
                  <a:srgbClr val="FFFF00"/>
                </a:solidFill>
                <a:latin typeface="Arial" charset="0"/>
                <a:ea typeface="ＭＳ Ｐゴシック" charset="0"/>
              </a:rPr>
            </a:br>
            <a:r>
              <a:rPr lang="en-US" sz="3600" b="1" dirty="0">
                <a:solidFill>
                  <a:srgbClr val="FFFF00"/>
                </a:solidFill>
                <a:latin typeface="Arial" charset="0"/>
                <a:ea typeface="ＭＳ Ｐゴシック" charset="0"/>
              </a:rPr>
              <a:t/>
            </a:r>
            <a:br>
              <a:rPr lang="en-US" sz="3600" b="1" dirty="0">
                <a:solidFill>
                  <a:srgbClr val="FFFF00"/>
                </a:solidFill>
                <a:latin typeface="Arial" charset="0"/>
                <a:ea typeface="ＭＳ Ｐゴシック" charset="0"/>
              </a:rPr>
            </a:br>
            <a:r>
              <a:rPr lang="en-US" sz="3600" b="1" dirty="0" smtClean="0">
                <a:solidFill>
                  <a:srgbClr val="FFFF00"/>
                </a:solidFill>
                <a:latin typeface="Arial" charset="0"/>
                <a:ea typeface="ＭＳ Ｐゴシック" charset="0"/>
              </a:rPr>
              <a:t>By Rona Berger, Carbon Neutrality Engagement Fellow at UCSC</a:t>
            </a:r>
            <a:endParaRPr lang="en-US" sz="3600" dirty="0">
              <a:solidFill>
                <a:srgbClr val="FFFF00"/>
              </a:solidFill>
            </a:endParaRPr>
          </a:p>
        </p:txBody>
      </p:sp>
      <p:sp>
        <p:nvSpPr>
          <p:cNvPr id="9" name="AutoShape 2" descr="Image result for cool campus challen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 name="Picture 9"/>
          <p:cNvPicPr>
            <a:picLocks noChangeAspect="1"/>
          </p:cNvPicPr>
          <p:nvPr/>
        </p:nvPicPr>
        <p:blipFill>
          <a:blip r:embed="rId4"/>
          <a:stretch>
            <a:fillRect/>
          </a:stretch>
        </p:blipFill>
        <p:spPr>
          <a:xfrm>
            <a:off x="1365980" y="22162163"/>
            <a:ext cx="8912354" cy="5930767"/>
          </a:xfrm>
          <a:prstGeom prst="rect">
            <a:avLst/>
          </a:prstGeom>
        </p:spPr>
      </p:pic>
      <p:pic>
        <p:nvPicPr>
          <p:cNvPr id="13" name="Picture 12"/>
          <p:cNvPicPr>
            <a:picLocks noChangeAspect="1"/>
          </p:cNvPicPr>
          <p:nvPr/>
        </p:nvPicPr>
        <p:blipFill>
          <a:blip r:embed="rId5"/>
          <a:stretch>
            <a:fillRect/>
          </a:stretch>
        </p:blipFill>
        <p:spPr>
          <a:xfrm>
            <a:off x="2819400" y="35509200"/>
            <a:ext cx="5374480" cy="5374480"/>
          </a:xfrm>
          <a:prstGeom prst="rect">
            <a:avLst/>
          </a:prstGeom>
        </p:spPr>
      </p:pic>
      <p:pic>
        <p:nvPicPr>
          <p:cNvPr id="14" name="Picture 13"/>
          <p:cNvPicPr>
            <a:picLocks noChangeAspect="1"/>
          </p:cNvPicPr>
          <p:nvPr/>
        </p:nvPicPr>
        <p:blipFill>
          <a:blip r:embed="rId6"/>
          <a:stretch>
            <a:fillRect/>
          </a:stretch>
        </p:blipFill>
        <p:spPr>
          <a:xfrm>
            <a:off x="22530117" y="23872733"/>
            <a:ext cx="9817883" cy="5050093"/>
          </a:xfrm>
          <a:prstGeom prst="rect">
            <a:avLst/>
          </a:prstGeom>
        </p:spPr>
      </p:pic>
      <p:pic>
        <p:nvPicPr>
          <p:cNvPr id="15" name="Picture 14"/>
          <p:cNvPicPr>
            <a:picLocks noChangeAspect="1"/>
          </p:cNvPicPr>
          <p:nvPr/>
        </p:nvPicPr>
        <p:blipFill>
          <a:blip r:embed="rId7"/>
          <a:stretch>
            <a:fillRect/>
          </a:stretch>
        </p:blipFill>
        <p:spPr>
          <a:xfrm>
            <a:off x="22530117" y="30026590"/>
            <a:ext cx="10052793" cy="4840233"/>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FFFF00"/>
            </a:solidFill>
            <a:effectLst/>
            <a:latin typeface="Times New Roman"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FFFF00"/>
            </a:solidFill>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otalTime>2178</TotalTime>
  <Words>812</Words>
  <Application>Microsoft Office PowerPoint</Application>
  <PresentationFormat>Custom</PresentationFormat>
  <Paragraphs>35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ＭＳ Ｐゴシック</vt:lpstr>
      <vt:lpstr>ＭＳ Ｐゴシック</vt:lpstr>
      <vt:lpstr>Arial</vt:lpstr>
      <vt:lpstr>Times New Roman</vt:lpstr>
      <vt:lpstr>Default Design</vt:lpstr>
      <vt:lpstr>Cool Campus Challenge Outreach Analysis    By Rona Berger, Carbon Neutrality Engagement Fellow at UCSC</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Allen</dc:creator>
  <cp:lastModifiedBy>Dvora Berger</cp:lastModifiedBy>
  <cp:revision>80</cp:revision>
  <dcterms:created xsi:type="dcterms:W3CDTF">2006-06-24T22:40:56Z</dcterms:created>
  <dcterms:modified xsi:type="dcterms:W3CDTF">2019-06-07T18:43:34Z</dcterms:modified>
</cp:coreProperties>
</file>